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64" r:id="rId5"/>
    <p:sldId id="266" r:id="rId6"/>
    <p:sldId id="265" r:id="rId7"/>
    <p:sldId id="308" r:id="rId8"/>
    <p:sldId id="309" r:id="rId9"/>
    <p:sldId id="310" r:id="rId10"/>
    <p:sldId id="311" r:id="rId11"/>
    <p:sldId id="30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E66B0"/>
    <a:srgbClr val="0F6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57EAF-A630-B6E9-162B-DA9809DE534C}" v="18" dt="2023-09-26T12:31:09.308"/>
    <p1510:client id="{3380477D-6E1A-480C-93A6-4721801A024F}" v="1" dt="2023-06-08T00:19:12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 autoAdjust="0"/>
  </p:normalViewPr>
  <p:slideViewPr>
    <p:cSldViewPr snapToGrid="0" snapToObjects="1">
      <p:cViewPr varScale="1">
        <p:scale>
          <a:sx n="49" d="100"/>
          <a:sy n="49" d="100"/>
        </p:scale>
        <p:origin x="126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tro, Veronica" userId="S::vcastro@erikson.edu::313bee59-59be-4b22-9735-e4650d635e97" providerId="AD" clId="Web-{5B2F91FB-58CC-02BD-7FA2-AB1373BC93E5}"/>
    <pc:docChg chg="modSld">
      <pc:chgData name="Castro, Veronica" userId="S::vcastro@erikson.edu::313bee59-59be-4b22-9735-e4650d635e97" providerId="AD" clId="Web-{5B2F91FB-58CC-02BD-7FA2-AB1373BC93E5}" dt="2023-05-24T03:10:18.341" v="1" actId="1076"/>
      <pc:docMkLst>
        <pc:docMk/>
      </pc:docMkLst>
      <pc:sldChg chg="modSp">
        <pc:chgData name="Castro, Veronica" userId="S::vcastro@erikson.edu::313bee59-59be-4b22-9735-e4650d635e97" providerId="AD" clId="Web-{5B2F91FB-58CC-02BD-7FA2-AB1373BC93E5}" dt="2023-05-24T03:10:18.341" v="1" actId="1076"/>
        <pc:sldMkLst>
          <pc:docMk/>
          <pc:sldMk cId="3614841057" sldId="265"/>
        </pc:sldMkLst>
        <pc:picChg chg="mod">
          <ac:chgData name="Castro, Veronica" userId="S::vcastro@erikson.edu::313bee59-59be-4b22-9735-e4650d635e97" providerId="AD" clId="Web-{5B2F91FB-58CC-02BD-7FA2-AB1373BC93E5}" dt="2023-05-24T03:10:18.341" v="1" actId="1076"/>
          <ac:picMkLst>
            <pc:docMk/>
            <pc:sldMk cId="3614841057" sldId="265"/>
            <ac:picMk id="38" creationId="{FD964016-9875-4F4C-8A83-549F0ED4F4CC}"/>
          </ac:picMkLst>
        </pc:picChg>
      </pc:sldChg>
    </pc:docChg>
  </pc:docChgLst>
  <pc:docChgLst>
    <pc:chgData name="Castro, Veronica" userId="313bee59-59be-4b22-9735-e4650d635e97" providerId="ADAL" clId="{3380477D-6E1A-480C-93A6-4721801A024F}"/>
    <pc:docChg chg="addSld modSld">
      <pc:chgData name="Castro, Veronica" userId="313bee59-59be-4b22-9735-e4650d635e97" providerId="ADAL" clId="{3380477D-6E1A-480C-93A6-4721801A024F}" dt="2023-06-08T00:19:12.534" v="0"/>
      <pc:docMkLst>
        <pc:docMk/>
      </pc:docMkLst>
      <pc:sldChg chg="add">
        <pc:chgData name="Castro, Veronica" userId="313bee59-59be-4b22-9735-e4650d635e97" providerId="ADAL" clId="{3380477D-6E1A-480C-93A6-4721801A024F}" dt="2023-06-08T00:19:12.534" v="0"/>
        <pc:sldMkLst>
          <pc:docMk/>
          <pc:sldMk cId="2905910148" sldId="307"/>
        </pc:sldMkLst>
      </pc:sldChg>
      <pc:sldChg chg="add">
        <pc:chgData name="Castro, Veronica" userId="313bee59-59be-4b22-9735-e4650d635e97" providerId="ADAL" clId="{3380477D-6E1A-480C-93A6-4721801A024F}" dt="2023-06-08T00:19:12.534" v="0"/>
        <pc:sldMkLst>
          <pc:docMk/>
          <pc:sldMk cId="3528041518" sldId="308"/>
        </pc:sldMkLst>
      </pc:sldChg>
      <pc:sldChg chg="add">
        <pc:chgData name="Castro, Veronica" userId="313bee59-59be-4b22-9735-e4650d635e97" providerId="ADAL" clId="{3380477D-6E1A-480C-93A6-4721801A024F}" dt="2023-06-08T00:19:12.534" v="0"/>
        <pc:sldMkLst>
          <pc:docMk/>
          <pc:sldMk cId="1367169653" sldId="309"/>
        </pc:sldMkLst>
      </pc:sldChg>
      <pc:sldChg chg="add">
        <pc:chgData name="Castro, Veronica" userId="313bee59-59be-4b22-9735-e4650d635e97" providerId="ADAL" clId="{3380477D-6E1A-480C-93A6-4721801A024F}" dt="2023-06-08T00:19:12.534" v="0"/>
        <pc:sldMkLst>
          <pc:docMk/>
          <pc:sldMk cId="2848262953" sldId="310"/>
        </pc:sldMkLst>
      </pc:sldChg>
      <pc:sldChg chg="add">
        <pc:chgData name="Castro, Veronica" userId="313bee59-59be-4b22-9735-e4650d635e97" providerId="ADAL" clId="{3380477D-6E1A-480C-93A6-4721801A024F}" dt="2023-06-08T00:19:12.534" v="0"/>
        <pc:sldMkLst>
          <pc:docMk/>
          <pc:sldMk cId="1712737523" sldId="311"/>
        </pc:sldMkLst>
      </pc:sldChg>
    </pc:docChg>
  </pc:docChgLst>
  <pc:docChgLst>
    <pc:chgData name="Itzkowich, Rebeca" userId="S::ritzkowich@erikson.edu::bf6fe99a-42c4-406a-b9ac-57e1483e94ce" providerId="AD" clId="Web-{30656889-6BB3-1459-8161-E2FFC8EC125E}"/>
    <pc:docChg chg="modSld">
      <pc:chgData name="Itzkowich, Rebeca" userId="S::ritzkowich@erikson.edu::bf6fe99a-42c4-406a-b9ac-57e1483e94ce" providerId="AD" clId="Web-{30656889-6BB3-1459-8161-E2FFC8EC125E}" dt="2023-05-30T20:28:42.363" v="3" actId="1076"/>
      <pc:docMkLst>
        <pc:docMk/>
      </pc:docMkLst>
      <pc:sldChg chg="modSp">
        <pc:chgData name="Itzkowich, Rebeca" userId="S::ritzkowich@erikson.edu::bf6fe99a-42c4-406a-b9ac-57e1483e94ce" providerId="AD" clId="Web-{30656889-6BB3-1459-8161-E2FFC8EC125E}" dt="2023-05-30T20:28:42.363" v="3" actId="1076"/>
        <pc:sldMkLst>
          <pc:docMk/>
          <pc:sldMk cId="1532313864" sldId="266"/>
        </pc:sldMkLst>
        <pc:grpChg chg="mod">
          <ac:chgData name="Itzkowich, Rebeca" userId="S::ritzkowich@erikson.edu::bf6fe99a-42c4-406a-b9ac-57e1483e94ce" providerId="AD" clId="Web-{30656889-6BB3-1459-8161-E2FFC8EC125E}" dt="2023-05-30T20:28:42.363" v="3" actId="1076"/>
          <ac:grpSpMkLst>
            <pc:docMk/>
            <pc:sldMk cId="1532313864" sldId="266"/>
            <ac:grpSpMk id="36" creationId="{2F02E61E-E306-DB4D-8EFE-28E89B7E8B93}"/>
          </ac:grpSpMkLst>
        </pc:grpChg>
        <pc:picChg chg="mod">
          <ac:chgData name="Itzkowich, Rebeca" userId="S::ritzkowich@erikson.edu::bf6fe99a-42c4-406a-b9ac-57e1483e94ce" providerId="AD" clId="Web-{30656889-6BB3-1459-8161-E2FFC8EC125E}" dt="2023-05-30T20:28:39.082" v="2" actId="1076"/>
          <ac:picMkLst>
            <pc:docMk/>
            <pc:sldMk cId="1532313864" sldId="266"/>
            <ac:picMk id="17" creationId="{B554A8AD-49F7-D441-A184-E27606C3F73F}"/>
          </ac:picMkLst>
        </pc:picChg>
      </pc:sldChg>
    </pc:docChg>
  </pc:docChgLst>
  <pc:docChgLst>
    <pc:chgData name="Castro, Veronica" userId="S::vcastro@erikson.edu::313bee59-59be-4b22-9735-e4650d635e97" providerId="AD" clId="Web-{0E257EAF-A630-B6E9-162B-DA9809DE534C}"/>
    <pc:docChg chg="modSld">
      <pc:chgData name="Castro, Veronica" userId="S::vcastro@erikson.edu::313bee59-59be-4b22-9735-e4650d635e97" providerId="AD" clId="Web-{0E257EAF-A630-B6E9-162B-DA9809DE534C}" dt="2023-09-26T12:31:07.527" v="6" actId="20577"/>
      <pc:docMkLst>
        <pc:docMk/>
      </pc:docMkLst>
      <pc:sldChg chg="modSp">
        <pc:chgData name="Castro, Veronica" userId="S::vcastro@erikson.edu::313bee59-59be-4b22-9735-e4650d635e97" providerId="AD" clId="Web-{0E257EAF-A630-B6E9-162B-DA9809DE534C}" dt="2023-09-26T12:30:56.527" v="3" actId="20577"/>
        <pc:sldMkLst>
          <pc:docMk/>
          <pc:sldMk cId="2305962050" sldId="264"/>
        </pc:sldMkLst>
        <pc:spChg chg="mod">
          <ac:chgData name="Castro, Veronica" userId="S::vcastro@erikson.edu::313bee59-59be-4b22-9735-e4650d635e97" providerId="AD" clId="Web-{0E257EAF-A630-B6E9-162B-DA9809DE534C}" dt="2023-09-26T12:30:56.527" v="3" actId="20577"/>
          <ac:spMkLst>
            <pc:docMk/>
            <pc:sldMk cId="2305962050" sldId="264"/>
            <ac:spMk id="8" creationId="{7C90790C-BBE4-944A-91FB-D3961F72967D}"/>
          </ac:spMkLst>
        </pc:spChg>
      </pc:sldChg>
      <pc:sldChg chg="modSp">
        <pc:chgData name="Castro, Veronica" userId="S::vcastro@erikson.edu::313bee59-59be-4b22-9735-e4650d635e97" providerId="AD" clId="Web-{0E257EAF-A630-B6E9-162B-DA9809DE534C}" dt="2023-09-26T12:31:07.527" v="6" actId="20577"/>
        <pc:sldMkLst>
          <pc:docMk/>
          <pc:sldMk cId="1532313864" sldId="266"/>
        </pc:sldMkLst>
        <pc:spChg chg="mod">
          <ac:chgData name="Castro, Veronica" userId="S::vcastro@erikson.edu::313bee59-59be-4b22-9735-e4650d635e97" providerId="AD" clId="Web-{0E257EAF-A630-B6E9-162B-DA9809DE534C}" dt="2023-09-26T12:31:07.527" v="6" actId="20577"/>
          <ac:spMkLst>
            <pc:docMk/>
            <pc:sldMk cId="1532313864" sldId="266"/>
            <ac:spMk id="8" creationId="{7C90790C-BBE4-944A-91FB-D3961F72967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7A3C9-2B08-894A-81A8-E3B31169331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B6570-3A3F-B24E-8086-7CF1E899D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2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Say,</a:t>
            </a:r>
            <a:r>
              <a:rPr lang="en-US" baseline="0" dirty="0"/>
              <a:t> </a:t>
            </a:r>
            <a:r>
              <a:rPr lang="en-US" dirty="0"/>
              <a:t>We are going to play</a:t>
            </a:r>
            <a:r>
              <a:rPr lang="en-US" baseline="0" dirty="0"/>
              <a:t> a game today called ‘Who’s Hiding?”  I am going to show you a picture, but  parts of the picture are covered.  I did leave a clue for you to start thinking about who could be hiding.   Your job is to think about what you see.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B6570-3A3F-B24E-8086-7CF1E899DF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7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Say,</a:t>
            </a:r>
            <a:r>
              <a:rPr lang="en-US" baseline="0" dirty="0"/>
              <a:t> </a:t>
            </a:r>
            <a:r>
              <a:rPr lang="en-US" dirty="0"/>
              <a:t>We are going to play</a:t>
            </a:r>
            <a:r>
              <a:rPr lang="en-US" baseline="0" dirty="0"/>
              <a:t> a game today called ‘Who’s Hiding?”  I am going to show you a picture, but  parts of the picture are covered.  I did leave a clue for you to start thinking about who could be hiding.   Your job is to think about what you see.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B6570-3A3F-B24E-8086-7CF1E899DF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0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Say,</a:t>
            </a:r>
            <a:r>
              <a:rPr lang="en-US" baseline="0" dirty="0"/>
              <a:t> </a:t>
            </a:r>
            <a:r>
              <a:rPr lang="en-US" dirty="0"/>
              <a:t>We are going to play</a:t>
            </a:r>
            <a:r>
              <a:rPr lang="en-US" baseline="0" dirty="0"/>
              <a:t> a game today called ‘Who’s Hiding?”  I am going to show you a picture, but  parts of the picture are covered.  I did leave a clue for you to start thinking about who could be hiding.   Your job is to think about what you see.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B6570-3A3F-B24E-8086-7CF1E899DF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2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Say,</a:t>
            </a:r>
            <a:r>
              <a:rPr lang="en-US" baseline="0"/>
              <a:t> </a:t>
            </a:r>
            <a:r>
              <a:rPr lang="en-US"/>
              <a:t>We are going to play</a:t>
            </a:r>
            <a:r>
              <a:rPr lang="en-US" baseline="0"/>
              <a:t> a game today called ‘Who’s Hiding?”  I am going to show you a picture, but  parts of the picture are covered.  I did leave a clue for you to start thinking about who could be hiding.   Your job is to think about what you see.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B6570-3A3F-B24E-8086-7CF1E899DF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57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Say,</a:t>
            </a:r>
            <a:r>
              <a:rPr lang="en-US" baseline="0"/>
              <a:t> </a:t>
            </a:r>
            <a:r>
              <a:rPr lang="en-US"/>
              <a:t>We are going to play</a:t>
            </a:r>
            <a:r>
              <a:rPr lang="en-US" baseline="0"/>
              <a:t> a game today called ‘Who’s Hiding?”  I am going to show you a picture, but  parts of the picture are covered.  I did leave a clue for you to start thinking about who could be hiding.   Your job is to think about what you see.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B6570-3A3F-B24E-8086-7CF1E899DF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75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Say,</a:t>
            </a:r>
            <a:r>
              <a:rPr lang="en-US" baseline="0"/>
              <a:t> </a:t>
            </a:r>
            <a:r>
              <a:rPr lang="en-US"/>
              <a:t>We are going to play</a:t>
            </a:r>
            <a:r>
              <a:rPr lang="en-US" baseline="0"/>
              <a:t> a game today called ‘Who’s Hiding?”  I am going to show you a picture, but  parts of the picture are covered.  I did leave a clue for you to start thinking about who could be hiding.   Your job is to think about what you see.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B6570-3A3F-B24E-8086-7CF1E899DF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40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Say,</a:t>
            </a:r>
            <a:r>
              <a:rPr lang="en-US" baseline="0"/>
              <a:t> </a:t>
            </a:r>
            <a:r>
              <a:rPr lang="en-US"/>
              <a:t>We are going to play</a:t>
            </a:r>
            <a:r>
              <a:rPr lang="en-US" baseline="0"/>
              <a:t> a game today called ‘Who’s Hiding?”  I am going to show you a picture, but  parts of the picture are covered.  I did leave a clue for you to start thinking about who could be hiding.   Your job is to think about what you see.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B6570-3A3F-B24E-8086-7CF1E899DF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08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Say,</a:t>
            </a:r>
            <a:r>
              <a:rPr lang="en-US" baseline="0"/>
              <a:t> </a:t>
            </a:r>
            <a:r>
              <a:rPr lang="en-US"/>
              <a:t>We are going to play</a:t>
            </a:r>
            <a:r>
              <a:rPr lang="en-US" baseline="0"/>
              <a:t> a game today called ‘Who’s Hiding?”  I am going to show you a picture, but  parts of the picture are covered.  I did leave a clue for you to start thinking about who could be hiding.   Your job is to think about what you see.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B6570-3A3F-B24E-8086-7CF1E899DF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9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3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6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0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6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8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9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2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1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8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D951F-0EB6-D54F-A5B5-519606BED34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26" Type="http://schemas.openxmlformats.org/officeDocument/2006/relationships/image" Target="../media/image24.emf"/><Relationship Id="rId3" Type="http://schemas.openxmlformats.org/officeDocument/2006/relationships/image" Target="../media/image1.emf"/><Relationship Id="rId21" Type="http://schemas.openxmlformats.org/officeDocument/2006/relationships/image" Target="../media/image19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5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24" Type="http://schemas.openxmlformats.org/officeDocument/2006/relationships/image" Target="../media/image22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23" Type="http://schemas.openxmlformats.org/officeDocument/2006/relationships/image" Target="../media/image21.emf"/><Relationship Id="rId10" Type="http://schemas.openxmlformats.org/officeDocument/2006/relationships/image" Target="../media/image8.emf"/><Relationship Id="rId19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Relationship Id="rId2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26" Type="http://schemas.openxmlformats.org/officeDocument/2006/relationships/image" Target="../media/image24.emf"/><Relationship Id="rId3" Type="http://schemas.openxmlformats.org/officeDocument/2006/relationships/image" Target="../media/image1.emf"/><Relationship Id="rId21" Type="http://schemas.openxmlformats.org/officeDocument/2006/relationships/image" Target="../media/image19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5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24" Type="http://schemas.openxmlformats.org/officeDocument/2006/relationships/image" Target="../media/image22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23" Type="http://schemas.openxmlformats.org/officeDocument/2006/relationships/image" Target="../media/image21.emf"/><Relationship Id="rId10" Type="http://schemas.openxmlformats.org/officeDocument/2006/relationships/image" Target="../media/image8.emf"/><Relationship Id="rId19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Relationship Id="rId22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5.png"/><Relationship Id="rId21" Type="http://schemas.openxmlformats.org/officeDocument/2006/relationships/image" Target="../media/image20.emf"/><Relationship Id="rId7" Type="http://schemas.openxmlformats.org/officeDocument/2006/relationships/image" Target="../media/image4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5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emf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8.emf"/><Relationship Id="rId24" Type="http://schemas.openxmlformats.org/officeDocument/2006/relationships/image" Target="../media/image23.emf"/><Relationship Id="rId5" Type="http://schemas.openxmlformats.org/officeDocument/2006/relationships/image" Target="../media/image2.emf"/><Relationship Id="rId15" Type="http://schemas.openxmlformats.org/officeDocument/2006/relationships/image" Target="../media/image14.emf"/><Relationship Id="rId23" Type="http://schemas.openxmlformats.org/officeDocument/2006/relationships/image" Target="../media/image22.emf"/><Relationship Id="rId10" Type="http://schemas.openxmlformats.org/officeDocument/2006/relationships/image" Target="../media/image7.emf"/><Relationship Id="rId19" Type="http://schemas.openxmlformats.org/officeDocument/2006/relationships/image" Target="../media/image18.emf"/><Relationship Id="rId4" Type="http://schemas.openxmlformats.org/officeDocument/2006/relationships/image" Target="../media/image1.emf"/><Relationship Id="rId9" Type="http://schemas.openxmlformats.org/officeDocument/2006/relationships/image" Target="../media/image6.emf"/><Relationship Id="rId14" Type="http://schemas.openxmlformats.org/officeDocument/2006/relationships/image" Target="../media/image13.emf"/><Relationship Id="rId22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5.png"/><Relationship Id="rId21" Type="http://schemas.openxmlformats.org/officeDocument/2006/relationships/image" Target="../media/image21.emf"/><Relationship Id="rId7" Type="http://schemas.openxmlformats.org/officeDocument/2006/relationships/image" Target="../media/image4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emf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8.emf"/><Relationship Id="rId5" Type="http://schemas.openxmlformats.org/officeDocument/2006/relationships/image" Target="../media/image2.emf"/><Relationship Id="rId15" Type="http://schemas.openxmlformats.org/officeDocument/2006/relationships/image" Target="../media/image14.emf"/><Relationship Id="rId23" Type="http://schemas.openxmlformats.org/officeDocument/2006/relationships/image" Target="../media/image23.emf"/><Relationship Id="rId10" Type="http://schemas.openxmlformats.org/officeDocument/2006/relationships/image" Target="../media/image7.emf"/><Relationship Id="rId19" Type="http://schemas.openxmlformats.org/officeDocument/2006/relationships/image" Target="../media/image18.emf"/><Relationship Id="rId4" Type="http://schemas.openxmlformats.org/officeDocument/2006/relationships/image" Target="../media/image1.emf"/><Relationship Id="rId9" Type="http://schemas.openxmlformats.org/officeDocument/2006/relationships/image" Target="../media/image6.emf"/><Relationship Id="rId14" Type="http://schemas.openxmlformats.org/officeDocument/2006/relationships/image" Target="../media/image13.emf"/><Relationship Id="rId22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2.emf"/><Relationship Id="rId18" Type="http://schemas.openxmlformats.org/officeDocument/2006/relationships/image" Target="../media/image18.emf"/><Relationship Id="rId3" Type="http://schemas.openxmlformats.org/officeDocument/2006/relationships/image" Target="../media/image25.png"/><Relationship Id="rId21" Type="http://schemas.openxmlformats.org/officeDocument/2006/relationships/image" Target="../media/image22.emf"/><Relationship Id="rId7" Type="http://schemas.openxmlformats.org/officeDocument/2006/relationships/image" Target="../media/image4.emf"/><Relationship Id="rId12" Type="http://schemas.openxmlformats.org/officeDocument/2006/relationships/image" Target="../media/image11.emf"/><Relationship Id="rId17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8.emf"/><Relationship Id="rId5" Type="http://schemas.openxmlformats.org/officeDocument/2006/relationships/image" Target="../media/image2.emf"/><Relationship Id="rId15" Type="http://schemas.openxmlformats.org/officeDocument/2006/relationships/image" Target="../media/image14.emf"/><Relationship Id="rId10" Type="http://schemas.openxmlformats.org/officeDocument/2006/relationships/image" Target="../media/image7.emf"/><Relationship Id="rId19" Type="http://schemas.openxmlformats.org/officeDocument/2006/relationships/image" Target="../media/image19.emf"/><Relationship Id="rId4" Type="http://schemas.openxmlformats.org/officeDocument/2006/relationships/image" Target="../media/image1.emf"/><Relationship Id="rId9" Type="http://schemas.openxmlformats.org/officeDocument/2006/relationships/image" Target="../media/image6.emf"/><Relationship Id="rId14" Type="http://schemas.openxmlformats.org/officeDocument/2006/relationships/image" Target="../media/image13.emf"/><Relationship Id="rId22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3.emf"/><Relationship Id="rId18" Type="http://schemas.openxmlformats.org/officeDocument/2006/relationships/image" Target="../media/image19.emf"/><Relationship Id="rId3" Type="http://schemas.openxmlformats.org/officeDocument/2006/relationships/image" Target="../media/image25.png"/><Relationship Id="rId21" Type="http://schemas.openxmlformats.org/officeDocument/2006/relationships/image" Target="../media/image23.emf"/><Relationship Id="rId7" Type="http://schemas.openxmlformats.org/officeDocument/2006/relationships/image" Target="../media/image5.emf"/><Relationship Id="rId12" Type="http://schemas.openxmlformats.org/officeDocument/2006/relationships/image" Target="../media/image12.emf"/><Relationship Id="rId17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1.emf"/><Relationship Id="rId5" Type="http://schemas.openxmlformats.org/officeDocument/2006/relationships/image" Target="../media/image3.emf"/><Relationship Id="rId15" Type="http://schemas.openxmlformats.org/officeDocument/2006/relationships/image" Target="../media/image15.emf"/><Relationship Id="rId10" Type="http://schemas.openxmlformats.org/officeDocument/2006/relationships/image" Target="../media/image8.emf"/><Relationship Id="rId19" Type="http://schemas.openxmlformats.org/officeDocument/2006/relationships/image" Target="../media/image21.emf"/><Relationship Id="rId4" Type="http://schemas.openxmlformats.org/officeDocument/2006/relationships/image" Target="../media/image1.emf"/><Relationship Id="rId9" Type="http://schemas.openxmlformats.org/officeDocument/2006/relationships/image" Target="../media/image7.emf"/><Relationship Id="rId1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4.emf"/><Relationship Id="rId18" Type="http://schemas.openxmlformats.org/officeDocument/2006/relationships/image" Target="../media/image21.emf"/><Relationship Id="rId3" Type="http://schemas.openxmlformats.org/officeDocument/2006/relationships/image" Target="../media/image25.png"/><Relationship Id="rId7" Type="http://schemas.openxmlformats.org/officeDocument/2006/relationships/image" Target="../media/image5.emf"/><Relationship Id="rId12" Type="http://schemas.openxmlformats.org/officeDocument/2006/relationships/image" Target="../media/image13.emf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emf"/><Relationship Id="rId20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2.emf"/><Relationship Id="rId5" Type="http://schemas.openxmlformats.org/officeDocument/2006/relationships/image" Target="../media/image3.emf"/><Relationship Id="rId15" Type="http://schemas.openxmlformats.org/officeDocument/2006/relationships/image" Target="../media/image17.emf"/><Relationship Id="rId10" Type="http://schemas.openxmlformats.org/officeDocument/2006/relationships/image" Target="../media/image11.emf"/><Relationship Id="rId19" Type="http://schemas.openxmlformats.org/officeDocument/2006/relationships/image" Target="../media/image22.emf"/><Relationship Id="rId4" Type="http://schemas.openxmlformats.org/officeDocument/2006/relationships/image" Target="../media/image1.emf"/><Relationship Id="rId9" Type="http://schemas.openxmlformats.org/officeDocument/2006/relationships/image" Target="../media/image7.emf"/><Relationship Id="rId1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2F02E61E-E306-DB4D-8EFE-28E89B7E8B93}"/>
              </a:ext>
            </a:extLst>
          </p:cNvPr>
          <p:cNvGrpSpPr/>
          <p:nvPr/>
        </p:nvGrpSpPr>
        <p:grpSpPr>
          <a:xfrm>
            <a:off x="-198782" y="0"/>
            <a:ext cx="9144000" cy="6887893"/>
            <a:chOff x="-5195" y="0"/>
            <a:chExt cx="12936109" cy="974437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2FCEF1-F298-A14A-BD82-EFA4F5C76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641600" cy="24511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685E3A-3D16-9D4D-9346-E4D4F3F29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3619" y="0"/>
              <a:ext cx="2184400" cy="2971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B2A0DD-004E-424F-989D-1E3D4CE7C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0038" y="0"/>
              <a:ext cx="2641600" cy="24511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4B587D-DF85-AA42-B107-3DE821076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19276" y="0"/>
              <a:ext cx="2641600" cy="24511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757D5F-027B-7E43-AE8A-B654478DF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2895" y="0"/>
              <a:ext cx="2184400" cy="2971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B81405-740D-5F43-8453-B0335CFF9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9314" y="0"/>
              <a:ext cx="2641600" cy="2451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54A8AD-49F7-D441-A184-E27606C3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1915389"/>
              <a:ext cx="2184400" cy="29718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DE7D71-0D2A-7048-B5AE-A39B1ED6F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06419" y="2436089"/>
              <a:ext cx="3111500" cy="24511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539D00A-CD30-3C4D-B836-72BA74CD0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23774" y="1915389"/>
              <a:ext cx="2184400" cy="29718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CDC26D0-CFCF-C84A-BF92-65A0706A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15814" y="1922178"/>
              <a:ext cx="2184400" cy="29718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3A635E-D438-CF4C-86C8-19B1E2D0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118767" y="2439851"/>
              <a:ext cx="3111500" cy="24511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C388288-B788-724A-BF13-B574C8C3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724869" y="1922653"/>
              <a:ext cx="2184400" cy="297180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26ADCC-E881-3A48-9709-55914E28B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391" y="4872178"/>
              <a:ext cx="2641600" cy="24511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97B6451-B682-7140-B537-8D317967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163619" y="4872178"/>
              <a:ext cx="2184400" cy="29718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0E2A0AF-66A0-334A-BBD8-6AB6A33C9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839010" y="4872185"/>
              <a:ext cx="2641600" cy="24511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BB86BE8-DA2A-EE4A-A290-C45E0D7D0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425046" y="4872178"/>
              <a:ext cx="2641600" cy="24511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9A91CE6-B6BF-C34A-8DBB-E8F99055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563266" y="4857898"/>
              <a:ext cx="2184400" cy="29718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02A8E1F-8009-694C-86ED-5B2A524DC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267669" y="4857898"/>
              <a:ext cx="2641600" cy="24511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3B92580-2CAB-F241-8FDF-0A8328AA3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-5195" y="6772556"/>
              <a:ext cx="2184400" cy="29718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EFBD13D-A40E-8A44-84E9-0B7EC75E8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686215" y="7290387"/>
              <a:ext cx="3111500" cy="24511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D12DBC3-9472-894E-9DD5-3A8B3ABD5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296048" y="6769687"/>
              <a:ext cx="2184400" cy="29718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E35F225-86D5-E245-92A4-27298A5C5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436286" y="6769687"/>
              <a:ext cx="2184400" cy="29718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1932D2-C562-DB44-B994-F6A4B346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107779" y="7290387"/>
              <a:ext cx="3111500" cy="24511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5E5D4D4-4247-E048-9581-FAE0123B7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0738557" y="6772571"/>
              <a:ext cx="2184400" cy="2971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C90790C-BBE4-944A-91FB-D3961F72967D}"/>
              </a:ext>
            </a:extLst>
          </p:cNvPr>
          <p:cNvSpPr/>
          <p:nvPr/>
        </p:nvSpPr>
        <p:spPr>
          <a:xfrm>
            <a:off x="1164566" y="3013501"/>
            <a:ext cx="7039155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highlight>
                  <a:srgbClr val="AE66B0"/>
                </a:highlight>
                <a:latin typeface="Arial"/>
                <a:cs typeface="Arial"/>
              </a:rPr>
              <a:t>Who Is Hiding?</a:t>
            </a:r>
            <a:endParaRPr lang="en-US" sz="4800" dirty="0">
              <a:solidFill>
                <a:schemeClr val="bg1"/>
              </a:solidFill>
              <a:highlight>
                <a:srgbClr val="AE66B0"/>
              </a:highligh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96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2F02E61E-E306-DB4D-8EFE-28E89B7E8B93}"/>
              </a:ext>
            </a:extLst>
          </p:cNvPr>
          <p:cNvGrpSpPr/>
          <p:nvPr/>
        </p:nvGrpSpPr>
        <p:grpSpPr>
          <a:xfrm>
            <a:off x="0" y="0"/>
            <a:ext cx="9144000" cy="6887893"/>
            <a:chOff x="-5195" y="0"/>
            <a:chExt cx="12936109" cy="974437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2FCEF1-F298-A14A-BD82-EFA4F5C76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641600" cy="24511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685E3A-3D16-9D4D-9346-E4D4F3F29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3619" y="0"/>
              <a:ext cx="2184400" cy="2971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B2A0DD-004E-424F-989D-1E3D4CE7C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0038" y="0"/>
              <a:ext cx="2641600" cy="24511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4B587D-DF85-AA42-B107-3DE821076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19276" y="0"/>
              <a:ext cx="2641600" cy="24511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757D5F-027B-7E43-AE8A-B654478DF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2895" y="0"/>
              <a:ext cx="2184400" cy="2971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B81405-740D-5F43-8453-B0335CFF9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9314" y="0"/>
              <a:ext cx="2641600" cy="2451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54A8AD-49F7-D441-A184-E27606C3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1915389"/>
              <a:ext cx="2184400" cy="297180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DE7D71-0D2A-7048-B5AE-A39B1ED6F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06419" y="2436089"/>
              <a:ext cx="3111500" cy="24511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539D00A-CD30-3C4D-B836-72BA74CD0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23774" y="1915389"/>
              <a:ext cx="2184400" cy="29718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CDC26D0-CFCF-C84A-BF92-65A0706A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15814" y="1922178"/>
              <a:ext cx="2184400" cy="29718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3A635E-D438-CF4C-86C8-19B1E2D0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118767" y="2439851"/>
              <a:ext cx="3111500" cy="24511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C388288-B788-724A-BF13-B574C8C3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739588" y="1915389"/>
              <a:ext cx="2184400" cy="29718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26ADCC-E881-3A48-9709-55914E28B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391" y="4872178"/>
              <a:ext cx="2641600" cy="24511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97B6451-B682-7140-B537-8D317967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163619" y="4872178"/>
              <a:ext cx="2184400" cy="29718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0E2A0AF-66A0-334A-BBD8-6AB6A33C9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839010" y="4872185"/>
              <a:ext cx="2641600" cy="24511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BB86BE8-DA2A-EE4A-A290-C45E0D7D0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425046" y="4872178"/>
              <a:ext cx="2641600" cy="24511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9A91CE6-B6BF-C34A-8DBB-E8F99055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563266" y="4857898"/>
              <a:ext cx="2184400" cy="29718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02A8E1F-8009-694C-86ED-5B2A524DC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267669" y="4857898"/>
              <a:ext cx="2641600" cy="24511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3B92580-2CAB-F241-8FDF-0A8328AA3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-5195" y="6772556"/>
              <a:ext cx="2184400" cy="29718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EFBD13D-A40E-8A44-84E9-0B7EC75E8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686215" y="7290387"/>
              <a:ext cx="3111500" cy="24511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D12DBC3-9472-894E-9DD5-3A8B3ABD5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296048" y="6769687"/>
              <a:ext cx="2184400" cy="29718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E35F225-86D5-E245-92A4-27298A5C5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436286" y="6769687"/>
              <a:ext cx="2184400" cy="29718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1932D2-C562-DB44-B994-F6A4B346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107779" y="7290387"/>
              <a:ext cx="3111500" cy="24511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5E5D4D4-4247-E048-9581-FAE0123B7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0738557" y="6772571"/>
              <a:ext cx="2184400" cy="2971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C90790C-BBE4-944A-91FB-D3961F72967D}"/>
              </a:ext>
            </a:extLst>
          </p:cNvPr>
          <p:cNvSpPr/>
          <p:nvPr/>
        </p:nvSpPr>
        <p:spPr>
          <a:xfrm>
            <a:off x="279456" y="2932043"/>
            <a:ext cx="8357647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accent3"/>
                </a:solidFill>
                <a:highlight>
                  <a:srgbClr val="FFFFFF"/>
                </a:highlight>
                <a:latin typeface="Arial"/>
                <a:cs typeface="Arial"/>
              </a:rPr>
              <a:t>Describe what you see.</a:t>
            </a:r>
            <a:endParaRPr lang="en-US" sz="4800" dirty="0">
              <a:solidFill>
                <a:schemeClr val="accent3"/>
              </a:solidFill>
              <a:highlight>
                <a:srgbClr val="FFFFFF"/>
              </a:highligh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31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green frog&#10;&#10;Description automatically generated">
            <a:extLst>
              <a:ext uri="{FF2B5EF4-FFF2-40B4-BE49-F238E27FC236}">
                <a16:creationId xmlns:a16="http://schemas.microsoft.com/office/drawing/2014/main" id="{FD964016-9875-4F4C-8A83-549F0ED4F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" t="16885" r="167" b="11953"/>
          <a:stretch/>
        </p:blipFill>
        <p:spPr>
          <a:xfrm>
            <a:off x="11017" y="0"/>
            <a:ext cx="9117684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F02E61E-E306-DB4D-8EFE-28E89B7E8B93}"/>
              </a:ext>
            </a:extLst>
          </p:cNvPr>
          <p:cNvGrpSpPr/>
          <p:nvPr/>
        </p:nvGrpSpPr>
        <p:grpSpPr>
          <a:xfrm>
            <a:off x="0" y="0"/>
            <a:ext cx="9144000" cy="6887893"/>
            <a:chOff x="-5195" y="0"/>
            <a:chExt cx="12936109" cy="974437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2FCEF1-F298-A14A-BD82-EFA4F5C76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641600" cy="24511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685E3A-3D16-9D4D-9346-E4D4F3F29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3619" y="0"/>
              <a:ext cx="2184400" cy="2971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B2A0DD-004E-424F-989D-1E3D4CE7C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0038" y="0"/>
              <a:ext cx="2641600" cy="24511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4B587D-DF85-AA42-B107-3DE821076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19276" y="0"/>
              <a:ext cx="2641600" cy="24511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757D5F-027B-7E43-AE8A-B654478DF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82895" y="0"/>
              <a:ext cx="2184400" cy="2971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B81405-740D-5F43-8453-B0335CFF9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89314" y="0"/>
              <a:ext cx="2641600" cy="2451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54A8AD-49F7-D441-A184-E27606C3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1915389"/>
              <a:ext cx="2184400" cy="29718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DE7D71-0D2A-7048-B5AE-A39B1ED6F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86215" y="2436090"/>
              <a:ext cx="3111501" cy="24511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3A635E-D438-CF4C-86C8-19B1E2D0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18767" y="2439851"/>
              <a:ext cx="3111500" cy="24511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C388288-B788-724A-BF13-B574C8C3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39588" y="1915389"/>
              <a:ext cx="2184400" cy="29718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26ADCC-E881-3A48-9709-55914E28B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391" y="4872178"/>
              <a:ext cx="2641600" cy="24511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97B6451-B682-7140-B537-8D317967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44912" y="4872185"/>
              <a:ext cx="2184400" cy="29718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0E2A0AF-66A0-334A-BBD8-6AB6A33C9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851687" y="4872185"/>
              <a:ext cx="2641600" cy="24511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BB86BE8-DA2A-EE4A-A290-C45E0D7D0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425046" y="4872178"/>
              <a:ext cx="2641600" cy="24511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9A91CE6-B6BF-C34A-8DBB-E8F99055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63266" y="4857898"/>
              <a:ext cx="2184400" cy="29718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02A8E1F-8009-694C-86ED-5B2A524DC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267669" y="4857898"/>
              <a:ext cx="2641600" cy="24511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3B92580-2CAB-F241-8FDF-0A8328AA3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-5195" y="6772556"/>
              <a:ext cx="2184400" cy="29718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EFBD13D-A40E-8A44-84E9-0B7EC75E8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686215" y="7290387"/>
              <a:ext cx="3111500" cy="24511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D12DBC3-9472-894E-9DD5-3A8B3ABD5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296048" y="6769687"/>
              <a:ext cx="2184400" cy="29718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E35F225-86D5-E245-92A4-27298A5C5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436286" y="6769687"/>
              <a:ext cx="2184400" cy="29718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1932D2-C562-DB44-B994-F6A4B346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8099763" y="7290388"/>
              <a:ext cx="3111501" cy="24511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5E5D4D4-4247-E048-9581-FAE0123B7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738557" y="6772571"/>
              <a:ext cx="2184400" cy="297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484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green frog&#10;&#10;Description automatically generated">
            <a:extLst>
              <a:ext uri="{FF2B5EF4-FFF2-40B4-BE49-F238E27FC236}">
                <a16:creationId xmlns:a16="http://schemas.microsoft.com/office/drawing/2014/main" id="{FD964016-9875-4F4C-8A83-549F0ED4F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" t="16885" r="167" b="11953"/>
          <a:stretch/>
        </p:blipFill>
        <p:spPr>
          <a:xfrm>
            <a:off x="11017" y="0"/>
            <a:ext cx="9117684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F02E61E-E306-DB4D-8EFE-28E89B7E8B93}"/>
              </a:ext>
            </a:extLst>
          </p:cNvPr>
          <p:cNvGrpSpPr/>
          <p:nvPr/>
        </p:nvGrpSpPr>
        <p:grpSpPr>
          <a:xfrm>
            <a:off x="9525" y="0"/>
            <a:ext cx="9144000" cy="6887882"/>
            <a:chOff x="-5195" y="0"/>
            <a:chExt cx="12936109" cy="974435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2FCEF1-F298-A14A-BD82-EFA4F5C76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641600" cy="24511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685E3A-3D16-9D4D-9346-E4D4F3F29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3619" y="0"/>
              <a:ext cx="2184400" cy="2971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B2A0DD-004E-424F-989D-1E3D4CE7C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0038" y="0"/>
              <a:ext cx="2641600" cy="24511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4B587D-DF85-AA42-B107-3DE821076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19276" y="0"/>
              <a:ext cx="2641600" cy="24511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757D5F-027B-7E43-AE8A-B654478DF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82895" y="0"/>
              <a:ext cx="2184400" cy="2971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B81405-740D-5F43-8453-B0335CFF9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89314" y="0"/>
              <a:ext cx="2641600" cy="2451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54A8AD-49F7-D441-A184-E27606C3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1915389"/>
              <a:ext cx="2184400" cy="29718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DE7D71-0D2A-7048-B5AE-A39B1ED6F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86215" y="2436090"/>
              <a:ext cx="3111501" cy="24511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3A635E-D438-CF4C-86C8-19B1E2D0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18767" y="2439851"/>
              <a:ext cx="3111500" cy="24511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C388288-B788-724A-BF13-B574C8C3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39588" y="1915389"/>
              <a:ext cx="2184400" cy="29718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26ADCC-E881-3A48-9709-55914E28B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391" y="4872178"/>
              <a:ext cx="2641600" cy="24511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97B6451-B682-7140-B537-8D317967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44912" y="4872185"/>
              <a:ext cx="2184400" cy="29718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0E2A0AF-66A0-334A-BBD8-6AB6A33C9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851687" y="4872185"/>
              <a:ext cx="2641600" cy="24511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BB86BE8-DA2A-EE4A-A290-C45E0D7D0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425046" y="4872178"/>
              <a:ext cx="2641600" cy="24511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9A91CE6-B6BF-C34A-8DBB-E8F99055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63266" y="4857898"/>
              <a:ext cx="2184400" cy="29718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02A8E1F-8009-694C-86ED-5B2A524DC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267669" y="4857898"/>
              <a:ext cx="2641600" cy="24511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3B92580-2CAB-F241-8FDF-0A8328AA3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-5195" y="6772556"/>
              <a:ext cx="2184400" cy="29718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D12DBC3-9472-894E-9DD5-3A8B3ABD5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296048" y="6769687"/>
              <a:ext cx="2184400" cy="29718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E35F225-86D5-E245-92A4-27298A5C5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436286" y="6769687"/>
              <a:ext cx="2184400" cy="29718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1932D2-C562-DB44-B994-F6A4B346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099763" y="7290388"/>
              <a:ext cx="3111501" cy="2451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804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green frog&#10;&#10;Description automatically generated">
            <a:extLst>
              <a:ext uri="{FF2B5EF4-FFF2-40B4-BE49-F238E27FC236}">
                <a16:creationId xmlns:a16="http://schemas.microsoft.com/office/drawing/2014/main" id="{FD964016-9875-4F4C-8A83-549F0ED4F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" t="16885" r="167" b="11953"/>
          <a:stretch/>
        </p:blipFill>
        <p:spPr>
          <a:xfrm>
            <a:off x="11017" y="0"/>
            <a:ext cx="9117684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F02E61E-E306-DB4D-8EFE-28E89B7E8B93}"/>
              </a:ext>
            </a:extLst>
          </p:cNvPr>
          <p:cNvGrpSpPr/>
          <p:nvPr/>
        </p:nvGrpSpPr>
        <p:grpSpPr>
          <a:xfrm>
            <a:off x="57150" y="-28575"/>
            <a:ext cx="9144000" cy="6887882"/>
            <a:chOff x="-5195" y="0"/>
            <a:chExt cx="12936109" cy="974435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2FCEF1-F298-A14A-BD82-EFA4F5C76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641600" cy="24511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685E3A-3D16-9D4D-9346-E4D4F3F29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3619" y="0"/>
              <a:ext cx="2184400" cy="2971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B2A0DD-004E-424F-989D-1E3D4CE7C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0038" y="0"/>
              <a:ext cx="2641600" cy="24511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4B587D-DF85-AA42-B107-3DE821076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19276" y="0"/>
              <a:ext cx="2641600" cy="24511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757D5F-027B-7E43-AE8A-B654478DF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82895" y="0"/>
              <a:ext cx="2184400" cy="2971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B81405-740D-5F43-8453-B0335CFF9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89314" y="0"/>
              <a:ext cx="2641600" cy="2451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54A8AD-49F7-D441-A184-E27606C3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1915389"/>
              <a:ext cx="2184400" cy="29718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DE7D71-0D2A-7048-B5AE-A39B1ED6F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86215" y="2436090"/>
              <a:ext cx="3111501" cy="24511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3A635E-D438-CF4C-86C8-19B1E2D0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18767" y="2439851"/>
              <a:ext cx="3111500" cy="24511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C388288-B788-724A-BF13-B574C8C3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39588" y="1915389"/>
              <a:ext cx="2184400" cy="29718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26ADCC-E881-3A48-9709-55914E28B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391" y="4872178"/>
              <a:ext cx="2641600" cy="24511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97B6451-B682-7140-B537-8D317967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44912" y="4872185"/>
              <a:ext cx="2184400" cy="29718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0E2A0AF-66A0-334A-BBD8-6AB6A33C9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851687" y="4872185"/>
              <a:ext cx="2641600" cy="24511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9A91CE6-B6BF-C34A-8DBB-E8F99055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63266" y="4857898"/>
              <a:ext cx="2184400" cy="29718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02A8E1F-8009-694C-86ED-5B2A524DC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267669" y="4857898"/>
              <a:ext cx="2641600" cy="24511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3B92580-2CAB-F241-8FDF-0A8328AA3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-5195" y="6772556"/>
              <a:ext cx="2184400" cy="29718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D12DBC3-9472-894E-9DD5-3A8B3ABD5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296048" y="6769687"/>
              <a:ext cx="2184400" cy="29718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E35F225-86D5-E245-92A4-27298A5C5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436286" y="6769687"/>
              <a:ext cx="2184400" cy="29718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1932D2-C562-DB44-B994-F6A4B346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099763" y="7290388"/>
              <a:ext cx="3111501" cy="2451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16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green frog&#10;&#10;Description automatically generated">
            <a:extLst>
              <a:ext uri="{FF2B5EF4-FFF2-40B4-BE49-F238E27FC236}">
                <a16:creationId xmlns:a16="http://schemas.microsoft.com/office/drawing/2014/main" id="{FD964016-9875-4F4C-8A83-549F0ED4F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" t="16885" r="167" b="11953"/>
          <a:stretch/>
        </p:blipFill>
        <p:spPr>
          <a:xfrm>
            <a:off x="11017" y="0"/>
            <a:ext cx="9117684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F02E61E-E306-DB4D-8EFE-28E89B7E8B93}"/>
              </a:ext>
            </a:extLst>
          </p:cNvPr>
          <p:cNvGrpSpPr/>
          <p:nvPr/>
        </p:nvGrpSpPr>
        <p:grpSpPr>
          <a:xfrm>
            <a:off x="-19050" y="-28575"/>
            <a:ext cx="9144000" cy="6887882"/>
            <a:chOff x="-5195" y="0"/>
            <a:chExt cx="12936109" cy="974435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2FCEF1-F298-A14A-BD82-EFA4F5C76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641600" cy="24511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B2A0DD-004E-424F-989D-1E3D4CE7C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0038" y="0"/>
              <a:ext cx="2641600" cy="24511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4B587D-DF85-AA42-B107-3DE821076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19276" y="0"/>
              <a:ext cx="2641600" cy="24511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757D5F-027B-7E43-AE8A-B654478DF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2895" y="0"/>
              <a:ext cx="2184400" cy="2971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B81405-740D-5F43-8453-B0335CFF9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9314" y="0"/>
              <a:ext cx="2641600" cy="2451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54A8AD-49F7-D441-A184-E27606C3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1915389"/>
              <a:ext cx="2184400" cy="29718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DE7D71-0D2A-7048-B5AE-A39B1ED6F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86215" y="2436090"/>
              <a:ext cx="3111501" cy="24511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3A635E-D438-CF4C-86C8-19B1E2D0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18767" y="2439851"/>
              <a:ext cx="3111500" cy="24511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C388288-B788-724A-BF13-B574C8C3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39588" y="1915389"/>
              <a:ext cx="2184400" cy="29718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26ADCC-E881-3A48-9709-55914E28B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391" y="4872178"/>
              <a:ext cx="2641600" cy="24511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97B6451-B682-7140-B537-8D317967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144912" y="4872185"/>
              <a:ext cx="2184400" cy="29718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0E2A0AF-66A0-334A-BBD8-6AB6A33C9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851687" y="4872185"/>
              <a:ext cx="2641600" cy="24511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9A91CE6-B6BF-C34A-8DBB-E8F99055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563266" y="4857898"/>
              <a:ext cx="2184400" cy="29718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02A8E1F-8009-694C-86ED-5B2A524DC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67669" y="4857898"/>
              <a:ext cx="2641600" cy="24511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3B92580-2CAB-F241-8FDF-0A8328AA3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5195" y="6772556"/>
              <a:ext cx="2184400" cy="29718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D12DBC3-9472-894E-9DD5-3A8B3ABD5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296048" y="6769687"/>
              <a:ext cx="2184400" cy="29718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E35F225-86D5-E245-92A4-27298A5C5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436286" y="6769687"/>
              <a:ext cx="2184400" cy="29718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1932D2-C562-DB44-B994-F6A4B346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099763" y="7290388"/>
              <a:ext cx="3111501" cy="2451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826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green frog&#10;&#10;Description automatically generated">
            <a:extLst>
              <a:ext uri="{FF2B5EF4-FFF2-40B4-BE49-F238E27FC236}">
                <a16:creationId xmlns:a16="http://schemas.microsoft.com/office/drawing/2014/main" id="{FD964016-9875-4F4C-8A83-549F0ED4F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" t="16885" r="167" b="11953"/>
          <a:stretch/>
        </p:blipFill>
        <p:spPr>
          <a:xfrm>
            <a:off x="11017" y="0"/>
            <a:ext cx="9117684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F02E61E-E306-DB4D-8EFE-28E89B7E8B93}"/>
              </a:ext>
            </a:extLst>
          </p:cNvPr>
          <p:cNvGrpSpPr/>
          <p:nvPr/>
        </p:nvGrpSpPr>
        <p:grpSpPr>
          <a:xfrm>
            <a:off x="-19050" y="-57150"/>
            <a:ext cx="9144000" cy="6887882"/>
            <a:chOff x="-5195" y="0"/>
            <a:chExt cx="12936109" cy="974435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2FCEF1-F298-A14A-BD82-EFA4F5C76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641600" cy="24511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B2A0DD-004E-424F-989D-1E3D4CE7C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0038" y="0"/>
              <a:ext cx="2641600" cy="24511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4B587D-DF85-AA42-B107-3DE821076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19276" y="0"/>
              <a:ext cx="2641600" cy="24511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757D5F-027B-7E43-AE8A-B654478DF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2895" y="0"/>
              <a:ext cx="2184400" cy="2971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B81405-740D-5F43-8453-B0335CFF9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9314" y="0"/>
              <a:ext cx="2641600" cy="2451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54A8AD-49F7-D441-A184-E27606C3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1915389"/>
              <a:ext cx="2184400" cy="29718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3A635E-D438-CF4C-86C8-19B1E2D0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18767" y="2439851"/>
              <a:ext cx="3111500" cy="24511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C388288-B788-724A-BF13-B574C8C3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739588" y="1915389"/>
              <a:ext cx="2184400" cy="29718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26ADCC-E881-3A48-9709-55914E28B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391" y="4872178"/>
              <a:ext cx="2641600" cy="24511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97B6451-B682-7140-B537-8D317967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44912" y="4872185"/>
              <a:ext cx="2184400" cy="29718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0E2A0AF-66A0-334A-BBD8-6AB6A33C9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851687" y="4872185"/>
              <a:ext cx="2641600" cy="24511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9A91CE6-B6BF-C34A-8DBB-E8F99055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63266" y="4857898"/>
              <a:ext cx="2184400" cy="29718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02A8E1F-8009-694C-86ED-5B2A524DC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267669" y="4857898"/>
              <a:ext cx="2641600" cy="24511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3B92580-2CAB-F241-8FDF-0A8328AA3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5195" y="6772556"/>
              <a:ext cx="2184400" cy="29718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D12DBC3-9472-894E-9DD5-3A8B3ABD5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296048" y="6769687"/>
              <a:ext cx="2184400" cy="29718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E35F225-86D5-E245-92A4-27298A5C5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436286" y="6769687"/>
              <a:ext cx="2184400" cy="29718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1932D2-C562-DB44-B994-F6A4B346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099763" y="7290388"/>
              <a:ext cx="3111501" cy="2451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273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green frog&#10;&#10;Description automatically generated">
            <a:extLst>
              <a:ext uri="{FF2B5EF4-FFF2-40B4-BE49-F238E27FC236}">
                <a16:creationId xmlns:a16="http://schemas.microsoft.com/office/drawing/2014/main" id="{FD964016-9875-4F4C-8A83-549F0ED4F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" t="16885" r="167" b="11953"/>
          <a:stretch/>
        </p:blipFill>
        <p:spPr>
          <a:xfrm>
            <a:off x="11017" y="0"/>
            <a:ext cx="9117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1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ab5e034d-83d7-4a8d-ac7e-307b390ffe5c">
      <Terms xmlns="http://schemas.microsoft.com/office/infopath/2007/PartnerControls"/>
    </lcf76f155ced4ddcb4097134ff3c332f>
    <_ip_UnifiedCompliancePolicyProperties xmlns="http://schemas.microsoft.com/sharepoint/v3" xsi:nil="true"/>
    <TaxCatchAll xmlns="8ca94769-a77f-43e5-873b-8b91e1a813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4AD4AAC03644D8D6D8BDF735F86BE" ma:contentTypeVersion="20" ma:contentTypeDescription="Create a new document." ma:contentTypeScope="" ma:versionID="2db1410874f21d8d50ab4e2aa9879505">
  <xsd:schema xmlns:xsd="http://www.w3.org/2001/XMLSchema" xmlns:xs="http://www.w3.org/2001/XMLSchema" xmlns:p="http://schemas.microsoft.com/office/2006/metadata/properties" xmlns:ns1="http://schemas.microsoft.com/sharepoint/v3" xmlns:ns2="ab5e034d-83d7-4a8d-ac7e-307b390ffe5c" xmlns:ns3="8ca94769-a77f-43e5-873b-8b91e1a8139b" targetNamespace="http://schemas.microsoft.com/office/2006/metadata/properties" ma:root="true" ma:fieldsID="fd485fbee73e306b52ab737cf3dc25d5" ns1:_="" ns2:_="" ns3:_="">
    <xsd:import namespace="http://schemas.microsoft.com/sharepoint/v3"/>
    <xsd:import namespace="ab5e034d-83d7-4a8d-ac7e-307b390ffe5c"/>
    <xsd:import namespace="8ca94769-a77f-43e5-873b-8b91e1a813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e034d-83d7-4a8d-ac7e-307b390ffe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4ee37ce-775e-47d9-bd77-df77bfb051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94769-a77f-43e5-873b-8b91e1a81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340de99-1662-4d53-886b-43ba578b1ee3}" ma:internalName="TaxCatchAll" ma:showField="CatchAllData" ma:web="8ca94769-a77f-43e5-873b-8b91e1a81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6CAC65-3BEA-4B8E-94FE-E2D67E66C2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C1FBAB-2074-46B9-8EF5-C60D32137B5D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b5e034d-83d7-4a8d-ac7e-307b390ffe5c"/>
    <ds:schemaRef ds:uri="http://schemas.openxmlformats.org/package/2006/metadata/core-properties"/>
    <ds:schemaRef ds:uri="http://schemas.microsoft.com/sharepoint/v3"/>
    <ds:schemaRef ds:uri="8ca94769-a77f-43e5-873b-8b91e1a8139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AC779B8-44E9-4ACE-B77C-37E9F87266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b5e034d-83d7-4a8d-ac7e-307b390ffe5c"/>
    <ds:schemaRef ds:uri="8ca94769-a77f-43e5-873b-8b91e1a813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481</Words>
  <Application>Microsoft Office PowerPoint</Application>
  <PresentationFormat>On-screen Show (4:3)</PresentationFormat>
  <Paragraphs>18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Who’s Hiding?</dc:title>
  <dc:creator>Jennifer Costanzo</dc:creator>
  <cp:lastModifiedBy>REL Appalachia</cp:lastModifiedBy>
  <cp:revision>25</cp:revision>
  <dcterms:created xsi:type="dcterms:W3CDTF">2015-03-11T13:13:38Z</dcterms:created>
  <dcterms:modified xsi:type="dcterms:W3CDTF">2023-09-26T12:31:09Z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0x010100AA74AD4AAC03644D8D6D8BDF735F86BE</vt:lpwstr>
  </property>
  <property fmtid="{D5CDD505-2E9C-101B-9397-08002B2CF9AE}" pid="3" name="MediaServiceImageTags">
    <vt:lpwstr/>
  </property>
</Properties>
</file>