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358" r:id="rId6"/>
    <p:sldId id="367" r:id="rId7"/>
    <p:sldId id="3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E8CEB-6990-025B-5BAC-83C9F78963C9}" v="3" dt="2023-06-08T00:11:40.319"/>
    <p1510:client id="{2FF8EA2B-E42D-1E04-565C-57CCC7B5453F}" v="24" dt="2023-09-26T12:28:41.225"/>
    <p1510:client id="{7FE4EE9A-6FAD-49CC-AF20-DA1E4EC7F4AA}" v="6" dt="2023-06-08T00:15:22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49" d="100"/>
          <a:sy n="49" d="100"/>
        </p:scale>
        <p:origin x="6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tro, Veronica" userId="S::vcastro@erikson.edu::313bee59-59be-4b22-9735-e4650d635e97" providerId="AD" clId="Web-{B6398CF3-4AC3-435C-824D-DFF93DC59272}"/>
    <pc:docChg chg="addSld delSld modSld sldOrd addMainMaster modMainMaster">
      <pc:chgData name="Castro, Veronica" userId="S::vcastro@erikson.edu::313bee59-59be-4b22-9735-e4650d635e97" providerId="AD" clId="Web-{B6398CF3-4AC3-435C-824D-DFF93DC59272}" dt="2023-05-24T03:15:23.765" v="13"/>
      <pc:docMkLst>
        <pc:docMk/>
      </pc:docMkLst>
      <pc:sldChg chg="del">
        <pc:chgData name="Castro, Veronica" userId="S::vcastro@erikson.edu::313bee59-59be-4b22-9735-e4650d635e97" providerId="AD" clId="Web-{B6398CF3-4AC3-435C-824D-DFF93DC59272}" dt="2023-05-24T03:11:39.759" v="1"/>
        <pc:sldMkLst>
          <pc:docMk/>
          <pc:sldMk cId="109857222" sldId="256"/>
        </pc:sldMkLst>
      </pc:sldChg>
      <pc:sldChg chg="add del">
        <pc:chgData name="Castro, Veronica" userId="S::vcastro@erikson.edu::313bee59-59be-4b22-9735-e4650d635e97" providerId="AD" clId="Web-{B6398CF3-4AC3-435C-824D-DFF93DC59272}" dt="2023-05-24T03:15:22.249" v="12"/>
        <pc:sldMkLst>
          <pc:docMk/>
          <pc:sldMk cId="492244672" sldId="257"/>
        </pc:sldMkLst>
      </pc:sldChg>
      <pc:sldChg chg="add del">
        <pc:chgData name="Castro, Veronica" userId="S::vcastro@erikson.edu::313bee59-59be-4b22-9735-e4650d635e97" providerId="AD" clId="Web-{B6398CF3-4AC3-435C-824D-DFF93DC59272}" dt="2023-05-24T03:15:23.765" v="13"/>
        <pc:sldMkLst>
          <pc:docMk/>
          <pc:sldMk cId="1651035843" sldId="258"/>
        </pc:sldMkLst>
      </pc:sldChg>
      <pc:sldChg chg="delSp add ord">
        <pc:chgData name="Castro, Veronica" userId="S::vcastro@erikson.edu::313bee59-59be-4b22-9735-e4650d635e97" providerId="AD" clId="Web-{B6398CF3-4AC3-435C-824D-DFF93DC59272}" dt="2023-05-24T03:15:09.780" v="11"/>
        <pc:sldMkLst>
          <pc:docMk/>
          <pc:sldMk cId="2333622792" sldId="259"/>
        </pc:sldMkLst>
        <pc:spChg chg="topLvl">
          <ac:chgData name="Castro, Veronica" userId="S::vcastro@erikson.edu::313bee59-59be-4b22-9735-e4650d635e97" providerId="AD" clId="Web-{B6398CF3-4AC3-435C-824D-DFF93DC59272}" dt="2023-05-24T03:14:49.389" v="7"/>
          <ac:spMkLst>
            <pc:docMk/>
            <pc:sldMk cId="2333622792" sldId="259"/>
            <ac:spMk id="10" creationId="{C902CEC0-806D-95C5-A8CC-C0471057D72A}"/>
          </ac:spMkLst>
        </pc:spChg>
        <pc:spChg chg="topLvl">
          <ac:chgData name="Castro, Veronica" userId="S::vcastro@erikson.edu::313bee59-59be-4b22-9735-e4650d635e97" providerId="AD" clId="Web-{B6398CF3-4AC3-435C-824D-DFF93DC59272}" dt="2023-05-24T03:14:55.842" v="10"/>
          <ac:spMkLst>
            <pc:docMk/>
            <pc:sldMk cId="2333622792" sldId="259"/>
            <ac:spMk id="11" creationId="{B656E01C-1ACA-D8A3-E82B-25C0F9A0208C}"/>
          </ac:spMkLst>
        </pc:spChg>
        <pc:grpChg chg="del">
          <ac:chgData name="Castro, Veronica" userId="S::vcastro@erikson.edu::313bee59-59be-4b22-9735-e4650d635e97" providerId="AD" clId="Web-{B6398CF3-4AC3-435C-824D-DFF93DC59272}" dt="2023-05-24T03:14:49.389" v="7"/>
          <ac:grpSpMkLst>
            <pc:docMk/>
            <pc:sldMk cId="2333622792" sldId="259"/>
            <ac:grpSpMk id="13" creationId="{846E9E1A-FAE0-E68D-9B12-511B268732AC}"/>
          </ac:grpSpMkLst>
        </pc:grpChg>
        <pc:grpChg chg="del">
          <ac:chgData name="Castro, Veronica" userId="S::vcastro@erikson.edu::313bee59-59be-4b22-9735-e4650d635e97" providerId="AD" clId="Web-{B6398CF3-4AC3-435C-824D-DFF93DC59272}" dt="2023-05-24T03:14:55.842" v="10"/>
          <ac:grpSpMkLst>
            <pc:docMk/>
            <pc:sldMk cId="2333622792" sldId="259"/>
            <ac:grpSpMk id="14" creationId="{86E4B542-93A6-6303-26B5-AEBFF96E45AC}"/>
          </ac:grpSpMkLst>
        </pc:grpChg>
        <pc:picChg chg="del topLvl">
          <ac:chgData name="Castro, Veronica" userId="S::vcastro@erikson.edu::313bee59-59be-4b22-9735-e4650d635e97" providerId="AD" clId="Web-{B6398CF3-4AC3-435C-824D-DFF93DC59272}" dt="2023-05-24T03:14:49.389" v="7"/>
          <ac:picMkLst>
            <pc:docMk/>
            <pc:sldMk cId="2333622792" sldId="259"/>
            <ac:picMk id="4" creationId="{509F09B1-FFB6-4882-9929-7B639C317CA9}"/>
          </ac:picMkLst>
        </pc:picChg>
        <pc:picChg chg="del">
          <ac:chgData name="Castro, Veronica" userId="S::vcastro@erikson.edu::313bee59-59be-4b22-9735-e4650d635e97" providerId="AD" clId="Web-{B6398CF3-4AC3-435C-824D-DFF93DC59272}" dt="2023-05-24T03:14:49.374" v="6"/>
          <ac:picMkLst>
            <pc:docMk/>
            <pc:sldMk cId="2333622792" sldId="259"/>
            <ac:picMk id="5" creationId="{F0F015CF-24BD-AB29-C276-36C307A2C979}"/>
          </ac:picMkLst>
        </pc:picChg>
        <pc:picChg chg="del">
          <ac:chgData name="Castro, Veronica" userId="S::vcastro@erikson.edu::313bee59-59be-4b22-9735-e4650d635e97" providerId="AD" clId="Web-{B6398CF3-4AC3-435C-824D-DFF93DC59272}" dt="2023-05-24T03:14:49.358" v="5"/>
          <ac:picMkLst>
            <pc:docMk/>
            <pc:sldMk cId="2333622792" sldId="259"/>
            <ac:picMk id="6" creationId="{1E4B3497-2F27-40FE-659E-F30727336942}"/>
          </ac:picMkLst>
        </pc:picChg>
        <pc:picChg chg="del topLvl">
          <ac:chgData name="Castro, Veronica" userId="S::vcastro@erikson.edu::313bee59-59be-4b22-9735-e4650d635e97" providerId="AD" clId="Web-{B6398CF3-4AC3-435C-824D-DFF93DC59272}" dt="2023-05-24T03:14:55.842" v="10"/>
          <ac:picMkLst>
            <pc:docMk/>
            <pc:sldMk cId="2333622792" sldId="259"/>
            <ac:picMk id="7" creationId="{B14C0A32-0842-E1D2-872E-E6C8178DD038}"/>
          </ac:picMkLst>
        </pc:picChg>
        <pc:picChg chg="del">
          <ac:chgData name="Castro, Veronica" userId="S::vcastro@erikson.edu::313bee59-59be-4b22-9735-e4650d635e97" providerId="AD" clId="Web-{B6398CF3-4AC3-435C-824D-DFF93DC59272}" dt="2023-05-24T03:14:55.827" v="9"/>
          <ac:picMkLst>
            <pc:docMk/>
            <pc:sldMk cId="2333622792" sldId="259"/>
            <ac:picMk id="8" creationId="{4E607694-3B00-18B8-BEE3-B2372B74D7D4}"/>
          </ac:picMkLst>
        </pc:picChg>
        <pc:picChg chg="del">
          <ac:chgData name="Castro, Veronica" userId="S::vcastro@erikson.edu::313bee59-59be-4b22-9735-e4650d635e97" providerId="AD" clId="Web-{B6398CF3-4AC3-435C-824D-DFF93DC59272}" dt="2023-05-24T03:14:55.811" v="8"/>
          <ac:picMkLst>
            <pc:docMk/>
            <pc:sldMk cId="2333622792" sldId="259"/>
            <ac:picMk id="9" creationId="{FDB92037-97F5-E105-1F47-5145F90D1179}"/>
          </ac:picMkLst>
        </pc:picChg>
        <pc:picChg chg="del">
          <ac:chgData name="Castro, Veronica" userId="S::vcastro@erikson.edu::313bee59-59be-4b22-9735-e4650d635e97" providerId="AD" clId="Web-{B6398CF3-4AC3-435C-824D-DFF93DC59272}" dt="2023-05-24T03:14:49.342" v="4"/>
          <ac:picMkLst>
            <pc:docMk/>
            <pc:sldMk cId="2333622792" sldId="259"/>
            <ac:picMk id="12" creationId="{B2CDC2C7-C7A3-CC7C-59EA-AB03744C78C6}"/>
          </ac:picMkLst>
        </pc:picChg>
      </pc:sldChg>
      <pc:sldMasterChg chg="add addSldLayout">
        <pc:chgData name="Castro, Veronica" userId="S::vcastro@erikson.edu::313bee59-59be-4b22-9735-e4650d635e97" providerId="AD" clId="Web-{B6398CF3-4AC3-435C-824D-DFF93DC59272}" dt="2023-05-24T03:11:33.775" v="0"/>
        <pc:sldMasterMkLst>
          <pc:docMk/>
          <pc:sldMasterMk cId="0" sldId="2147483660"/>
        </pc:sldMasterMkLst>
        <pc:sldLayoutChg chg="ad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0" sldId="2147483660"/>
            <pc:sldLayoutMk cId="0" sldId="2147483661"/>
          </pc:sldLayoutMkLst>
        </pc:sldLayoutChg>
        <pc:sldLayoutChg chg="ad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0" sldId="2147483660"/>
            <pc:sldLayoutMk cId="0" sldId="2147483662"/>
          </pc:sldLayoutMkLst>
        </pc:sldLayoutChg>
        <pc:sldLayoutChg chg="ad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0" sldId="2147483660"/>
            <pc:sldLayoutMk cId="0" sldId="2147483663"/>
          </pc:sldLayoutMkLst>
        </pc:sldLayoutChg>
        <pc:sldLayoutChg chg="ad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0" sldId="2147483660"/>
            <pc:sldLayoutMk cId="0" sldId="2147483664"/>
          </pc:sldLayoutMkLst>
        </pc:sldLayoutChg>
        <pc:sldLayoutChg chg="ad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0" sldId="2147483660"/>
            <pc:sldLayoutMk cId="0" sldId="2147483665"/>
          </pc:sldLayoutMkLst>
        </pc:sldLayoutChg>
      </pc:sldMasterChg>
      <pc:sldMasterChg chg="replId modSldLayout">
        <pc:chgData name="Castro, Veronica" userId="S::vcastro@erikson.edu::313bee59-59be-4b22-9735-e4650d635e97" providerId="AD" clId="Web-{B6398CF3-4AC3-435C-824D-DFF93DC59272}" dt="2023-05-24T03:11:33.775" v="0"/>
        <pc:sldMasterMkLst>
          <pc:docMk/>
          <pc:sldMasterMk cId="2460954070" sldId="2147483672"/>
        </pc:sldMasterMkLst>
        <pc:sldLayoutChg chg="replI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2460954070" sldId="2147483672"/>
            <pc:sldLayoutMk cId="2385387890" sldId="2147483673"/>
          </pc:sldLayoutMkLst>
        </pc:sldLayoutChg>
        <pc:sldLayoutChg chg="replI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2460954070" sldId="2147483672"/>
            <pc:sldLayoutMk cId="949138452" sldId="2147483674"/>
          </pc:sldLayoutMkLst>
        </pc:sldLayoutChg>
        <pc:sldLayoutChg chg="replI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2460954070" sldId="2147483672"/>
            <pc:sldLayoutMk cId="2591524520" sldId="2147483675"/>
          </pc:sldLayoutMkLst>
        </pc:sldLayoutChg>
        <pc:sldLayoutChg chg="replI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2460954070" sldId="2147483672"/>
            <pc:sldLayoutMk cId="1203092039" sldId="2147483676"/>
          </pc:sldLayoutMkLst>
        </pc:sldLayoutChg>
        <pc:sldLayoutChg chg="replId">
          <pc:chgData name="Castro, Veronica" userId="S::vcastro@erikson.edu::313bee59-59be-4b22-9735-e4650d635e97" providerId="AD" clId="Web-{B6398CF3-4AC3-435C-824D-DFF93DC59272}" dt="2023-05-24T03:11:33.775" v="0"/>
          <pc:sldLayoutMkLst>
            <pc:docMk/>
            <pc:sldMasterMk cId="2460954070" sldId="2147483672"/>
            <pc:sldLayoutMk cId="3733172339" sldId="2147483677"/>
          </pc:sldLayoutMkLst>
        </pc:sldLayoutChg>
      </pc:sldMasterChg>
    </pc:docChg>
  </pc:docChgLst>
  <pc:docChgLst>
    <pc:chgData name="Castro, Veronica" userId="313bee59-59be-4b22-9735-e4650d635e97" providerId="ADAL" clId="{7FE4EE9A-6FAD-49CC-AF20-DA1E4EC7F4AA}"/>
    <pc:docChg chg="addSld modSld">
      <pc:chgData name="Castro, Veronica" userId="313bee59-59be-4b22-9735-e4650d635e97" providerId="ADAL" clId="{7FE4EE9A-6FAD-49CC-AF20-DA1E4EC7F4AA}" dt="2023-06-08T00:15:22.548" v="4"/>
      <pc:docMkLst>
        <pc:docMk/>
      </pc:docMkLst>
      <pc:sldChg chg="setBg">
        <pc:chgData name="Castro, Veronica" userId="313bee59-59be-4b22-9735-e4650d635e97" providerId="ADAL" clId="{7FE4EE9A-6FAD-49CC-AF20-DA1E4EC7F4AA}" dt="2023-06-08T00:15:22.548" v="4"/>
        <pc:sldMkLst>
          <pc:docMk/>
          <pc:sldMk cId="37211373" sldId="312"/>
        </pc:sldMkLst>
      </pc:sldChg>
      <pc:sldChg chg="add setBg">
        <pc:chgData name="Castro, Veronica" userId="313bee59-59be-4b22-9735-e4650d635e97" providerId="ADAL" clId="{7FE4EE9A-6FAD-49CC-AF20-DA1E4EC7F4AA}" dt="2023-06-08T00:14:28.433" v="2"/>
        <pc:sldMkLst>
          <pc:docMk/>
          <pc:sldMk cId="3012676378" sldId="358"/>
        </pc:sldMkLst>
      </pc:sldChg>
      <pc:sldChg chg="add setBg">
        <pc:chgData name="Castro, Veronica" userId="313bee59-59be-4b22-9735-e4650d635e97" providerId="ADAL" clId="{7FE4EE9A-6FAD-49CC-AF20-DA1E4EC7F4AA}" dt="2023-06-08T00:14:33.569" v="3"/>
        <pc:sldMkLst>
          <pc:docMk/>
          <pc:sldMk cId="161860874" sldId="367"/>
        </pc:sldMkLst>
      </pc:sldChg>
    </pc:docChg>
  </pc:docChgLst>
  <pc:docChgLst>
    <pc:chgData name="Castro, Veronica" userId="S::vcastro@erikson.edu::313bee59-59be-4b22-9735-e4650d635e97" providerId="AD" clId="Web-{250E8CEB-6990-025B-5BAC-83C9F78963C9}"/>
    <pc:docChg chg="modSld">
      <pc:chgData name="Castro, Veronica" userId="S::vcastro@erikson.edu::313bee59-59be-4b22-9735-e4650d635e97" providerId="AD" clId="Web-{250E8CEB-6990-025B-5BAC-83C9F78963C9}" dt="2023-06-08T00:11:40.319" v="1"/>
      <pc:docMkLst>
        <pc:docMk/>
      </pc:docMkLst>
      <pc:sldChg chg="addSp delSp modSp">
        <pc:chgData name="Castro, Veronica" userId="S::vcastro@erikson.edu::313bee59-59be-4b22-9735-e4650d635e97" providerId="AD" clId="Web-{250E8CEB-6990-025B-5BAC-83C9F78963C9}" dt="2023-06-08T00:11:40.319" v="1"/>
        <pc:sldMkLst>
          <pc:docMk/>
          <pc:sldMk cId="2333622792" sldId="259"/>
        </pc:sldMkLst>
        <pc:picChg chg="add del mod">
          <ac:chgData name="Castro, Veronica" userId="S::vcastro@erikson.edu::313bee59-59be-4b22-9735-e4650d635e97" providerId="AD" clId="Web-{250E8CEB-6990-025B-5BAC-83C9F78963C9}" dt="2023-06-08T00:11:40.319" v="1"/>
          <ac:picMkLst>
            <pc:docMk/>
            <pc:sldMk cId="2333622792" sldId="259"/>
            <ac:picMk id="3" creationId="{98EA8354-D54B-D520-1569-F3B35D5B96B9}"/>
          </ac:picMkLst>
        </pc:picChg>
      </pc:sldChg>
    </pc:docChg>
  </pc:docChgLst>
  <pc:docChgLst>
    <pc:chgData name="Castro, Veronica" userId="S::vcastro@erikson.edu::313bee59-59be-4b22-9735-e4650d635e97" providerId="AD" clId="Web-{2FF8EA2B-E42D-1E04-565C-57CCC7B5453F}"/>
    <pc:docChg chg="modSld">
      <pc:chgData name="Castro, Veronica" userId="S::vcastro@erikson.edu::313bee59-59be-4b22-9735-e4650d635e97" providerId="AD" clId="Web-{2FF8EA2B-E42D-1E04-565C-57CCC7B5453F}" dt="2023-09-26T12:28:36.662" v="8" actId="20577"/>
      <pc:docMkLst>
        <pc:docMk/>
      </pc:docMkLst>
      <pc:sldChg chg="modSp">
        <pc:chgData name="Castro, Veronica" userId="S::vcastro@erikson.edu::313bee59-59be-4b22-9735-e4650d635e97" providerId="AD" clId="Web-{2FF8EA2B-E42D-1E04-565C-57CCC7B5453F}" dt="2023-09-26T12:28:03.943" v="3" actId="20577"/>
        <pc:sldMkLst>
          <pc:docMk/>
          <pc:sldMk cId="2333622792" sldId="259"/>
        </pc:sldMkLst>
        <pc:spChg chg="mod">
          <ac:chgData name="Castro, Veronica" userId="S::vcastro@erikson.edu::313bee59-59be-4b22-9735-e4650d635e97" providerId="AD" clId="Web-{2FF8EA2B-E42D-1E04-565C-57CCC7B5453F}" dt="2023-09-26T12:28:03.943" v="3" actId="20577"/>
          <ac:spMkLst>
            <pc:docMk/>
            <pc:sldMk cId="2333622792" sldId="259"/>
            <ac:spMk id="15" creationId="{1A9391B8-2191-FCF7-5382-4B7967DF8F2E}"/>
          </ac:spMkLst>
        </pc:spChg>
      </pc:sldChg>
      <pc:sldChg chg="modSp">
        <pc:chgData name="Castro, Veronica" userId="S::vcastro@erikson.edu::313bee59-59be-4b22-9735-e4650d635e97" providerId="AD" clId="Web-{2FF8EA2B-E42D-1E04-565C-57CCC7B5453F}" dt="2023-09-26T12:28:36.662" v="8" actId="20577"/>
        <pc:sldMkLst>
          <pc:docMk/>
          <pc:sldMk cId="37211373" sldId="312"/>
        </pc:sldMkLst>
        <pc:spChg chg="mod">
          <ac:chgData name="Castro, Veronica" userId="S::vcastro@erikson.edu::313bee59-59be-4b22-9735-e4650d635e97" providerId="AD" clId="Web-{2FF8EA2B-E42D-1E04-565C-57CCC7B5453F}" dt="2023-09-26T12:28:36.662" v="8" actId="20577"/>
          <ac:spMkLst>
            <pc:docMk/>
            <pc:sldMk cId="37211373" sldId="312"/>
            <ac:spMk id="15" creationId="{1A9391B8-2191-FCF7-5382-4B7967DF8F2E}"/>
          </ac:spMkLst>
        </pc:spChg>
      </pc:sldChg>
      <pc:sldChg chg="modSp">
        <pc:chgData name="Castro, Veronica" userId="S::vcastro@erikson.edu::313bee59-59be-4b22-9735-e4650d635e97" providerId="AD" clId="Web-{2FF8EA2B-E42D-1E04-565C-57CCC7B5453F}" dt="2023-09-26T12:28:19.677" v="5" actId="20577"/>
        <pc:sldMkLst>
          <pc:docMk/>
          <pc:sldMk cId="3012676378" sldId="358"/>
        </pc:sldMkLst>
        <pc:spChg chg="mod">
          <ac:chgData name="Castro, Veronica" userId="S::vcastro@erikson.edu::313bee59-59be-4b22-9735-e4650d635e97" providerId="AD" clId="Web-{2FF8EA2B-E42D-1E04-565C-57CCC7B5453F}" dt="2023-09-26T12:28:19.677" v="5" actId="20577"/>
          <ac:spMkLst>
            <pc:docMk/>
            <pc:sldMk cId="3012676378" sldId="358"/>
            <ac:spMk id="6" creationId="{B86FAB34-610D-A595-C038-769305050BF3}"/>
          </ac:spMkLst>
        </pc:spChg>
      </pc:sldChg>
      <pc:sldChg chg="modSp">
        <pc:chgData name="Castro, Veronica" userId="S::vcastro@erikson.edu::313bee59-59be-4b22-9735-e4650d635e97" providerId="AD" clId="Web-{2FF8EA2B-E42D-1E04-565C-57CCC7B5453F}" dt="2023-09-26T12:28:27.349" v="6" actId="20577"/>
        <pc:sldMkLst>
          <pc:docMk/>
          <pc:sldMk cId="161860874" sldId="367"/>
        </pc:sldMkLst>
        <pc:spChg chg="mod">
          <ac:chgData name="Castro, Veronica" userId="S::vcastro@erikson.edu::313bee59-59be-4b22-9735-e4650d635e97" providerId="AD" clId="Web-{2FF8EA2B-E42D-1E04-565C-57CCC7B5453F}" dt="2023-09-26T12:28:27.349" v="6" actId="20577"/>
          <ac:spMkLst>
            <pc:docMk/>
            <pc:sldMk cId="161860874" sldId="367"/>
            <ac:spMk id="7" creationId="{02E1AE08-C51D-15C2-AFA7-54DAD0B30E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0DA"/>
              </a:buClr>
              <a:buSzPts val="3600"/>
              <a:buFont typeface="Calibri"/>
              <a:buNone/>
              <a:defRPr sz="3600" b="1" i="0" u="none" strike="noStrike" cap="none">
                <a:solidFill>
                  <a:srgbClr val="0090D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8" name="Google Shape;18;p36"/>
          <p:cNvSpPr txBox="1">
            <a:spLocks noGrp="1"/>
          </p:cNvSpPr>
          <p:nvPr>
            <p:ph type="body" idx="1"/>
          </p:nvPr>
        </p:nvSpPr>
        <p:spPr>
          <a:xfrm>
            <a:off x="987552" y="1377759"/>
            <a:ext cx="10594847" cy="474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2418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90DA"/>
              </a:buClr>
              <a:buSzPts val="308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36"/>
          <p:cNvSpPr txBox="1">
            <a:spLocks noGrp="1"/>
          </p:cNvSpPr>
          <p:nvPr>
            <p:ph type="sldNum" idx="12"/>
          </p:nvPr>
        </p:nvSpPr>
        <p:spPr>
          <a:xfrm>
            <a:off x="8737601" y="6248400"/>
            <a:ext cx="2844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5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37"/>
          <p:cNvSpPr txBox="1">
            <a:spLocks noGrp="1"/>
          </p:cNvSpPr>
          <p:nvPr>
            <p:ph type="ftr" idx="11"/>
          </p:nvPr>
        </p:nvSpPr>
        <p:spPr>
          <a:xfrm>
            <a:off x="3605621" y="6551039"/>
            <a:ext cx="7764441" cy="200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7"/>
          <p:cNvSpPr txBox="1">
            <a:spLocks noGrp="1"/>
          </p:cNvSpPr>
          <p:nvPr>
            <p:ph type="sldNum" idx="12"/>
          </p:nvPr>
        </p:nvSpPr>
        <p:spPr>
          <a:xfrm>
            <a:off x="11582400" y="6549955"/>
            <a:ext cx="482475" cy="22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>
  <p:cSld name="Title,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8"/>
          <p:cNvSpPr txBox="1">
            <a:spLocks noGrp="1"/>
          </p:cNvSpPr>
          <p:nvPr>
            <p:ph type="title"/>
          </p:nvPr>
        </p:nvSpPr>
        <p:spPr>
          <a:xfrm>
            <a:off x="987552" y="694945"/>
            <a:ext cx="10594848" cy="1213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8"/>
          <p:cNvSpPr txBox="1">
            <a:spLocks noGrp="1"/>
          </p:cNvSpPr>
          <p:nvPr>
            <p:ph type="sldNum" idx="12"/>
          </p:nvPr>
        </p:nvSpPr>
        <p:spPr>
          <a:xfrm>
            <a:off x="11582400" y="6549955"/>
            <a:ext cx="482475" cy="22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28" name="Google Shape;28;p38"/>
          <p:cNvSpPr txBox="1">
            <a:spLocks noGrp="1"/>
          </p:cNvSpPr>
          <p:nvPr>
            <p:ph type="body" idx="1"/>
          </p:nvPr>
        </p:nvSpPr>
        <p:spPr>
          <a:xfrm>
            <a:off x="988490" y="1984248"/>
            <a:ext cx="10593916" cy="4090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433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8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eed Photo">
  <p:cSld name="Bleed Photo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9"/>
          <p:cNvSpPr txBox="1">
            <a:spLocks noGrp="1"/>
          </p:cNvSpPr>
          <p:nvPr>
            <p:ph type="body" idx="1"/>
          </p:nvPr>
        </p:nvSpPr>
        <p:spPr>
          <a:xfrm>
            <a:off x="0" y="1"/>
            <a:ext cx="12192000" cy="6404447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90DA"/>
              </a:buClr>
              <a:buSzPts val="308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39"/>
          <p:cNvSpPr txBox="1">
            <a:spLocks noGrp="1"/>
          </p:cNvSpPr>
          <p:nvPr>
            <p:ph type="ftr" idx="11"/>
          </p:nvPr>
        </p:nvSpPr>
        <p:spPr>
          <a:xfrm>
            <a:off x="3060192" y="6551039"/>
            <a:ext cx="7764441" cy="200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sldNum" idx="12"/>
          </p:nvPr>
        </p:nvSpPr>
        <p:spPr>
          <a:xfrm>
            <a:off x="11582400" y="6549955"/>
            <a:ext cx="482475" cy="22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ue Section Divider">
  <p:cSld name="Blue Section Divider">
    <p:bg>
      <p:bgPr>
        <a:solidFill>
          <a:srgbClr val="0090DA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0"/>
          <p:cNvSpPr txBox="1">
            <a:spLocks noGrp="1"/>
          </p:cNvSpPr>
          <p:nvPr>
            <p:ph type="ftr" idx="11"/>
          </p:nvPr>
        </p:nvSpPr>
        <p:spPr>
          <a:xfrm>
            <a:off x="3060192" y="6551039"/>
            <a:ext cx="7764441" cy="200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40"/>
          <p:cNvSpPr txBox="1">
            <a:spLocks noGrp="1"/>
          </p:cNvSpPr>
          <p:nvPr>
            <p:ph type="sldNum" idx="12"/>
          </p:nvPr>
        </p:nvSpPr>
        <p:spPr>
          <a:xfrm>
            <a:off x="11582400" y="6549955"/>
            <a:ext cx="482475" cy="22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Arial"/>
              <a:buNone/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title"/>
          </p:nvPr>
        </p:nvSpPr>
        <p:spPr>
          <a:xfrm>
            <a:off x="975360" y="1389887"/>
            <a:ext cx="9912096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/>
          <p:nvPr/>
        </p:nvSpPr>
        <p:spPr>
          <a:xfrm>
            <a:off x="0" y="6402026"/>
            <a:ext cx="12192000" cy="451104"/>
          </a:xfrm>
          <a:prstGeom prst="rect">
            <a:avLst/>
          </a:prstGeom>
          <a:solidFill>
            <a:srgbClr val="0090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5"/>
          <p:cNvSpPr txBox="1">
            <a:spLocks noGrp="1"/>
          </p:cNvSpPr>
          <p:nvPr>
            <p:ph type="title"/>
          </p:nvPr>
        </p:nvSpPr>
        <p:spPr>
          <a:xfrm>
            <a:off x="987552" y="694945"/>
            <a:ext cx="10594847" cy="682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0DA"/>
              </a:buClr>
              <a:buSzPts val="3600"/>
              <a:buFont typeface="Calibri"/>
              <a:buNone/>
              <a:defRPr sz="3600" b="1" i="0" u="none" strike="noStrike" cap="none">
                <a:solidFill>
                  <a:srgbClr val="0090D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35"/>
          <p:cNvSpPr txBox="1">
            <a:spLocks noGrp="1"/>
          </p:cNvSpPr>
          <p:nvPr>
            <p:ph type="body" idx="1"/>
          </p:nvPr>
        </p:nvSpPr>
        <p:spPr>
          <a:xfrm>
            <a:off x="987552" y="1377759"/>
            <a:ext cx="10594847" cy="474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2418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90DA"/>
              </a:buClr>
              <a:buSzPts val="308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5"/>
          <p:cNvSpPr txBox="1">
            <a:spLocks noGrp="1"/>
          </p:cNvSpPr>
          <p:nvPr>
            <p:ph type="ftr" idx="11"/>
          </p:nvPr>
        </p:nvSpPr>
        <p:spPr>
          <a:xfrm>
            <a:off x="3605621" y="6551039"/>
            <a:ext cx="7764441" cy="200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5"/>
          <p:cNvSpPr txBox="1">
            <a:spLocks noGrp="1"/>
          </p:cNvSpPr>
          <p:nvPr>
            <p:ph type="sldNum" idx="12"/>
          </p:nvPr>
        </p:nvSpPr>
        <p:spPr>
          <a:xfrm>
            <a:off x="11582400" y="6549955"/>
            <a:ext cx="482475" cy="22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5" name="Google Shape;15;p35" descr="EI_Logo_EarlyMathCo_REV.eps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5182" y="6425002"/>
            <a:ext cx="2534165" cy="40197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89B902-F371-9BFE-6F17-90161E5288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1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56E01C-1ACA-D8A3-E82B-25C0F9A0208C}"/>
              </a:ext>
            </a:extLst>
          </p:cNvPr>
          <p:cNvSpPr/>
          <p:nvPr/>
        </p:nvSpPr>
        <p:spPr>
          <a:xfrm>
            <a:off x="6367195" y="1895826"/>
            <a:ext cx="3672348" cy="3539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02CEC0-806D-95C5-A8CC-C0471057D72A}"/>
              </a:ext>
            </a:extLst>
          </p:cNvPr>
          <p:cNvSpPr/>
          <p:nvPr/>
        </p:nvSpPr>
        <p:spPr>
          <a:xfrm>
            <a:off x="1852814" y="1843088"/>
            <a:ext cx="3672348" cy="3539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391B8-2191-FCF7-5382-4B7967DF8F2E}"/>
              </a:ext>
            </a:extLst>
          </p:cNvPr>
          <p:cNvSpPr txBox="1"/>
          <p:nvPr/>
        </p:nvSpPr>
        <p:spPr>
          <a:xfrm>
            <a:off x="3915895" y="79354"/>
            <a:ext cx="412689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/>
                <a:cs typeface="Calibri"/>
              </a:rPr>
              <a:t>Is It Fair? 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7BB4DD-55D0-67A4-3101-C4846797D47C}"/>
              </a:ext>
            </a:extLst>
          </p:cNvPr>
          <p:cNvSpPr txBox="1"/>
          <p:nvPr/>
        </p:nvSpPr>
        <p:spPr>
          <a:xfrm>
            <a:off x="1524001" y="1237738"/>
            <a:ext cx="4126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Calibri"/>
                <a:cs typeface="Calibri"/>
              </a:rPr>
              <a:t>Emilio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943756-6E2C-D974-3E07-F35AED7E4514}"/>
              </a:ext>
            </a:extLst>
          </p:cNvPr>
          <p:cNvSpPr txBox="1"/>
          <p:nvPr/>
        </p:nvSpPr>
        <p:spPr>
          <a:xfrm>
            <a:off x="6115098" y="1237738"/>
            <a:ext cx="4126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Calibri"/>
                <a:cs typeface="Calibri"/>
              </a:rPr>
              <a:t>Martha</a:t>
            </a:r>
            <a:endParaRPr lang="en-US" sz="3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6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6F47AE-3294-A738-7C37-B88901B4A5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6FAB34-610D-A595-C038-769305050BF3}"/>
              </a:ext>
            </a:extLst>
          </p:cNvPr>
          <p:cNvSpPr txBox="1"/>
          <p:nvPr/>
        </p:nvSpPr>
        <p:spPr>
          <a:xfrm>
            <a:off x="3915895" y="79354"/>
            <a:ext cx="412689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/>
                <a:cs typeface="Calibri"/>
              </a:rPr>
              <a:t>Is It Fair? 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65FF57-B4A4-DC6F-7C62-FE8BC732E578}"/>
              </a:ext>
            </a:extLst>
          </p:cNvPr>
          <p:cNvSpPr txBox="1"/>
          <p:nvPr/>
        </p:nvSpPr>
        <p:spPr>
          <a:xfrm>
            <a:off x="1524001" y="1237738"/>
            <a:ext cx="4126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/>
                <a:cs typeface="Calibri"/>
              </a:rPr>
              <a:t>Emilio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67A672-1C32-E2C3-0B32-5E1458473B77}"/>
              </a:ext>
            </a:extLst>
          </p:cNvPr>
          <p:cNvSpPr txBox="1"/>
          <p:nvPr/>
        </p:nvSpPr>
        <p:spPr>
          <a:xfrm>
            <a:off x="6115098" y="1237738"/>
            <a:ext cx="4126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/>
                <a:cs typeface="Calibri"/>
              </a:rPr>
              <a:t>Martha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35D1B69F-EEB7-9697-97F0-2962B44493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837" t="37749" r="22245" b="11432"/>
          <a:stretch/>
        </p:blipFill>
        <p:spPr>
          <a:xfrm>
            <a:off x="6730184" y="2148341"/>
            <a:ext cx="3353321" cy="3696573"/>
          </a:xfrm>
          <a:prstGeom prst="rect">
            <a:avLst/>
          </a:prstGeom>
        </p:spPr>
      </p:pic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E0C08642-011C-4966-7A4C-C0C3DF2755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27" t="34846" r="56936" b="12884"/>
          <a:stretch/>
        </p:blipFill>
        <p:spPr>
          <a:xfrm>
            <a:off x="1953208" y="2148341"/>
            <a:ext cx="3158872" cy="347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7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6F9C13-8B53-A0DD-F6B6-D70175574D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3</a:t>
            </a:fld>
            <a:endParaRPr lang="en-US"/>
          </a:p>
        </p:txBody>
      </p:sp>
      <p:pic>
        <p:nvPicPr>
          <p:cNvPr id="5" name="Picture 2" descr="Thumbs Up Icon Vector Art, Icons, and Graphics for Free Download">
            <a:extLst>
              <a:ext uri="{FF2B5EF4-FFF2-40B4-BE49-F238E27FC236}">
                <a16:creationId xmlns:a16="http://schemas.microsoft.com/office/drawing/2014/main" id="{59D08E2C-12ED-FECA-AB09-97611151B4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6" r="25402"/>
          <a:stretch/>
        </p:blipFill>
        <p:spPr bwMode="auto">
          <a:xfrm rot="10800000">
            <a:off x="7696204" y="2645552"/>
            <a:ext cx="2082801" cy="252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humbs Up Icon Vector Art, Icons, and Graphics for Free Download">
            <a:extLst>
              <a:ext uri="{FF2B5EF4-FFF2-40B4-BE49-F238E27FC236}">
                <a16:creationId xmlns:a16="http://schemas.microsoft.com/office/drawing/2014/main" id="{103347F4-D040-0188-642D-3BE9BCEC9D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32" r="25846"/>
          <a:stretch/>
        </p:blipFill>
        <p:spPr bwMode="auto">
          <a:xfrm>
            <a:off x="2622065" y="2645552"/>
            <a:ext cx="2082801" cy="252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2E1AE08-C51D-15C2-AFA7-54DAD0B30E34}"/>
              </a:ext>
            </a:extLst>
          </p:cNvPr>
          <p:cNvSpPr txBox="1">
            <a:spLocks/>
          </p:cNvSpPr>
          <p:nvPr/>
        </p:nvSpPr>
        <p:spPr>
          <a:xfrm>
            <a:off x="2160507" y="1757079"/>
            <a:ext cx="3005914" cy="60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0DA"/>
              </a:buClr>
              <a:buSzPts val="3600"/>
              <a:buFont typeface="Calibri"/>
              <a:buNone/>
              <a:defRPr sz="3600" b="1" i="0" u="none" strike="noStrike" cap="none">
                <a:solidFill>
                  <a:srgbClr val="0090D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C62D8A0-19DE-4EA0-C009-B36B493B089A}"/>
              </a:ext>
            </a:extLst>
          </p:cNvPr>
          <p:cNvSpPr txBox="1">
            <a:spLocks/>
          </p:cNvSpPr>
          <p:nvPr/>
        </p:nvSpPr>
        <p:spPr>
          <a:xfrm>
            <a:off x="7234647" y="1756146"/>
            <a:ext cx="3005914" cy="60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0DA"/>
              </a:buClr>
              <a:buSzPts val="3600"/>
              <a:buFont typeface="Calibri"/>
              <a:buNone/>
              <a:defRPr sz="3600" b="1" i="0" u="none" strike="noStrike" cap="none">
                <a:solidFill>
                  <a:srgbClr val="0090D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6186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89B902-F371-9BFE-6F17-90161E5288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E4B542-93A6-6303-26B5-AEBFF96E45AC}"/>
              </a:ext>
            </a:extLst>
          </p:cNvPr>
          <p:cNvGrpSpPr/>
          <p:nvPr/>
        </p:nvGrpSpPr>
        <p:grpSpPr>
          <a:xfrm>
            <a:off x="6367195" y="1895826"/>
            <a:ext cx="3672348" cy="3539613"/>
            <a:chOff x="4765670" y="1433512"/>
            <a:chExt cx="3672348" cy="353961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656E01C-1ACA-D8A3-E82B-25C0F9A0208C}"/>
                </a:ext>
              </a:extLst>
            </p:cNvPr>
            <p:cNvSpPr/>
            <p:nvPr/>
          </p:nvSpPr>
          <p:spPr>
            <a:xfrm>
              <a:off x="4765670" y="1433512"/>
              <a:ext cx="3672348" cy="35396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3" descr="A group of pretzels&#10;&#10;Description automatically generated">
              <a:extLst>
                <a:ext uri="{FF2B5EF4-FFF2-40B4-BE49-F238E27FC236}">
                  <a16:creationId xmlns:a16="http://schemas.microsoft.com/office/drawing/2014/main" id="{B14C0A32-0842-E1D2-872E-E6C8178DD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05499" y="1843087"/>
              <a:ext cx="1123949" cy="1135188"/>
            </a:xfrm>
            <a:prstGeom prst="rect">
              <a:avLst/>
            </a:prstGeom>
          </p:spPr>
        </p:pic>
        <p:pic>
          <p:nvPicPr>
            <p:cNvPr id="8" name="Picture 3" descr="A group of pretzels&#10;&#10;Description automatically generated">
              <a:extLst>
                <a:ext uri="{FF2B5EF4-FFF2-40B4-BE49-F238E27FC236}">
                  <a16:creationId xmlns:a16="http://schemas.microsoft.com/office/drawing/2014/main" id="{4E607694-3B00-18B8-BEE3-B2372B74D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6699" y="3312132"/>
              <a:ext cx="1123949" cy="1135188"/>
            </a:xfrm>
            <a:prstGeom prst="rect">
              <a:avLst/>
            </a:prstGeom>
          </p:spPr>
        </p:pic>
        <p:pic>
          <p:nvPicPr>
            <p:cNvPr id="9" name="Picture 3" descr="A group of pretzels&#10;&#10;Description automatically generated">
              <a:extLst>
                <a:ext uri="{FF2B5EF4-FFF2-40B4-BE49-F238E27FC236}">
                  <a16:creationId xmlns:a16="http://schemas.microsoft.com/office/drawing/2014/main" id="{FDB92037-97F5-E105-1F47-5145F90D11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09002" y="3312132"/>
              <a:ext cx="1123950" cy="113519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4206A52-6869-7943-6A44-E07AFF8BC3FA}"/>
              </a:ext>
            </a:extLst>
          </p:cNvPr>
          <p:cNvGrpSpPr/>
          <p:nvPr/>
        </p:nvGrpSpPr>
        <p:grpSpPr>
          <a:xfrm>
            <a:off x="1941946" y="1895826"/>
            <a:ext cx="3691739" cy="3482863"/>
            <a:chOff x="417945" y="1895825"/>
            <a:chExt cx="3691739" cy="34828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902CEC0-806D-95C5-A8CC-C0471057D72A}"/>
                </a:ext>
              </a:extLst>
            </p:cNvPr>
            <p:cNvSpPr/>
            <p:nvPr/>
          </p:nvSpPr>
          <p:spPr>
            <a:xfrm>
              <a:off x="417945" y="1895825"/>
              <a:ext cx="3691739" cy="34828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3" descr="A group of pretzels&#10;&#10;Description automatically generated">
              <a:extLst>
                <a:ext uri="{FF2B5EF4-FFF2-40B4-BE49-F238E27FC236}">
                  <a16:creationId xmlns:a16="http://schemas.microsoft.com/office/drawing/2014/main" id="{F0F015CF-24BD-AB29-C276-36C307A2C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2440" y="3827513"/>
              <a:ext cx="1173598" cy="1185335"/>
            </a:xfrm>
            <a:prstGeom prst="rect">
              <a:avLst/>
            </a:prstGeom>
          </p:spPr>
        </p:pic>
        <p:pic>
          <p:nvPicPr>
            <p:cNvPr id="6" name="Picture 3" descr="A group of pretzels&#10;&#10;Description automatically generated">
              <a:extLst>
                <a:ext uri="{FF2B5EF4-FFF2-40B4-BE49-F238E27FC236}">
                  <a16:creationId xmlns:a16="http://schemas.microsoft.com/office/drawing/2014/main" id="{1E4B3497-2F27-40FE-659E-F307273369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33828" y="2908504"/>
              <a:ext cx="1130574" cy="1127305"/>
            </a:xfrm>
            <a:prstGeom prst="rect">
              <a:avLst/>
            </a:prstGeom>
          </p:spPr>
        </p:pic>
        <p:pic>
          <p:nvPicPr>
            <p:cNvPr id="12" name="Picture 11" descr="A group of pretzels&#10;&#10;Description automatically generated">
              <a:extLst>
                <a:ext uri="{FF2B5EF4-FFF2-40B4-BE49-F238E27FC236}">
                  <a16:creationId xmlns:a16="http://schemas.microsoft.com/office/drawing/2014/main" id="{B2CDC2C7-C7A3-CC7C-59EA-AB03744C7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9022" y="2189717"/>
              <a:ext cx="1071295" cy="1168185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A9391B8-2191-FCF7-5382-4B7967DF8F2E}"/>
              </a:ext>
            </a:extLst>
          </p:cNvPr>
          <p:cNvSpPr txBox="1"/>
          <p:nvPr/>
        </p:nvSpPr>
        <p:spPr>
          <a:xfrm>
            <a:off x="3915895" y="79354"/>
            <a:ext cx="412689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/>
                <a:cs typeface="Calibri"/>
              </a:rPr>
              <a:t>Is It Fair? 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7BB4DD-55D0-67A4-3101-C4846797D47C}"/>
              </a:ext>
            </a:extLst>
          </p:cNvPr>
          <p:cNvSpPr txBox="1"/>
          <p:nvPr/>
        </p:nvSpPr>
        <p:spPr>
          <a:xfrm>
            <a:off x="1524001" y="1237738"/>
            <a:ext cx="4126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Calibri"/>
                <a:cs typeface="Calibri"/>
              </a:rPr>
              <a:t>Emilio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943756-6E2C-D974-3E07-F35AED7E4514}"/>
              </a:ext>
            </a:extLst>
          </p:cNvPr>
          <p:cNvSpPr txBox="1"/>
          <p:nvPr/>
        </p:nvSpPr>
        <p:spPr>
          <a:xfrm>
            <a:off x="6115098" y="1237738"/>
            <a:ext cx="4126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Calibri"/>
                <a:cs typeface="Calibri"/>
              </a:rPr>
              <a:t>Martha</a:t>
            </a:r>
            <a:endParaRPr lang="en-US" sz="3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1373"/>
      </p:ext>
    </p:extLst>
  </p:cSld>
  <p:clrMapOvr>
    <a:masterClrMapping/>
  </p:clrMapOvr>
</p:sld>
</file>

<file path=ppt/theme/theme1.xml><?xml version="1.0" encoding="utf-8"?>
<a:theme xmlns:a="http://schemas.openxmlformats.org/drawingml/2006/main" name="1_Internal Slide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b5e034d-83d7-4a8d-ac7e-307b390ffe5c">
      <Terms xmlns="http://schemas.microsoft.com/office/infopath/2007/PartnerControls"/>
    </lcf76f155ced4ddcb4097134ff3c332f>
    <_ip_UnifiedCompliancePolicyProperties xmlns="http://schemas.microsoft.com/sharepoint/v3" xsi:nil="true"/>
    <TaxCatchAll xmlns="8ca94769-a77f-43e5-873b-8b91e1a8139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4AD4AAC03644D8D6D8BDF735F86BE" ma:contentTypeVersion="20" ma:contentTypeDescription="Create a new document." ma:contentTypeScope="" ma:versionID="2db1410874f21d8d50ab4e2aa9879505">
  <xsd:schema xmlns:xsd="http://www.w3.org/2001/XMLSchema" xmlns:xs="http://www.w3.org/2001/XMLSchema" xmlns:p="http://schemas.microsoft.com/office/2006/metadata/properties" xmlns:ns1="http://schemas.microsoft.com/sharepoint/v3" xmlns:ns2="ab5e034d-83d7-4a8d-ac7e-307b390ffe5c" xmlns:ns3="8ca94769-a77f-43e5-873b-8b91e1a8139b" targetNamespace="http://schemas.microsoft.com/office/2006/metadata/properties" ma:root="true" ma:fieldsID="fd485fbee73e306b52ab737cf3dc25d5" ns1:_="" ns2:_="" ns3:_="">
    <xsd:import namespace="http://schemas.microsoft.com/sharepoint/v3"/>
    <xsd:import namespace="ab5e034d-83d7-4a8d-ac7e-307b390ffe5c"/>
    <xsd:import namespace="8ca94769-a77f-43e5-873b-8b91e1a813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e034d-83d7-4a8d-ac7e-307b390ffe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4ee37ce-775e-47d9-bd77-df77bfb051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a94769-a77f-43e5-873b-8b91e1a8139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340de99-1662-4d53-886b-43ba578b1ee3}" ma:internalName="TaxCatchAll" ma:showField="CatchAllData" ma:web="8ca94769-a77f-43e5-873b-8b91e1a813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2F11AD-F67C-422B-B2A4-1497470E24B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8ca94769-a77f-43e5-873b-8b91e1a8139b"/>
    <ds:schemaRef ds:uri="http://purl.org/dc/terms/"/>
    <ds:schemaRef ds:uri="ab5e034d-83d7-4a8d-ac7e-307b390ffe5c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15E5F9-DBDC-427A-8BF3-577EF1072D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e034d-83d7-4a8d-ac7e-307b390ffe5c"/>
    <ds:schemaRef ds:uri="8ca94769-a77f-43e5-873b-8b91e1a813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306F69-6663-456F-BD9E-293E7EE0F5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24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1_Internal Slides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REL Appalachia</cp:lastModifiedBy>
  <cp:revision>17</cp:revision>
  <dcterms:created xsi:type="dcterms:W3CDTF">2023-05-24T03:10:34Z</dcterms:created>
  <dcterms:modified xsi:type="dcterms:W3CDTF">2023-09-26T12:28:44Z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0x010100AA74AD4AAC03644D8D6D8BDF735F86BE</vt:lpwstr>
  </property>
  <property fmtid="{D5CDD505-2E9C-101B-9397-08002B2CF9AE}" pid="3" name="MediaServiceImageTags">
    <vt:lpwstr/>
  </property>
</Properties>
</file>