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fntdata" ContentType="application/x-fontdata"/>
  <Default Extension="xml" ContentType="application/xml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5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notesSlides/notesSlide36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notesMasters/notesMaster1.xml" ContentType="application/vnd.openxmlformats-officedocument.presentationml.notesMaster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5" r:id="rId1"/>
    <p:sldMasterId id="2147483696" r:id="rId2"/>
    <p:sldMasterId id="2147483697" r:id="rId3"/>
  </p:sldMasterIdLst>
  <p:notesMasterIdLst>
    <p:notesMasterId r:id="rId61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12" r:id="rId60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62"/>
      <p:bold r:id="rId63"/>
      <p:italic r:id="rId64"/>
      <p:boldItalic r:id="rId65"/>
    </p:embeddedFont>
    <p:embeddedFont>
      <p:font typeface="Comfortaa" pitchFamily="2" charset="0"/>
      <p:regular r:id="rId66"/>
      <p:bold r:id="rId67"/>
    </p:embeddedFont>
    <p:embeddedFont>
      <p:font typeface="Corbel" panose="020B0503020204020204" pitchFamily="34" charset="0"/>
      <p:regular r:id="rId68"/>
      <p:bold r:id="rId69"/>
      <p:italic r:id="rId70"/>
      <p:boldItalic r:id="rId71"/>
    </p:embeddedFont>
    <p:embeddedFont>
      <p:font typeface="Garamond" panose="02020404030301010803" pitchFamily="18" charset="0"/>
      <p:regular r:id="rId72"/>
      <p:bold r:id="rId73"/>
      <p:italic r:id="rId74"/>
      <p:boldItalic r:id="rId75"/>
    </p:embeddedFont>
    <p:embeddedFont>
      <p:font typeface="Lexend Deca" pitchFamily="2" charset="77"/>
      <p:regular r:id="rId76"/>
    </p:embeddedFont>
    <p:embeddedFont>
      <p:font typeface="Open Sans" panose="020B0606030504020204" pitchFamily="34" charset="0"/>
      <p:regular r:id="rId77"/>
      <p:bold r:id="rId78"/>
      <p:italic r:id="rId79"/>
      <p:boldItalic r:id="rId80"/>
    </p:embeddedFont>
    <p:embeddedFont>
      <p:font typeface="Permanent Marker" panose="02000000000000000000" pitchFamily="2" charset="0"/>
      <p:regular r:id="rId81"/>
    </p:embeddedFont>
    <p:embeddedFont>
      <p:font typeface="PT Sans Narrow" panose="020B0506020203020204" pitchFamily="34" charset="77"/>
      <p:regular r:id="rId82"/>
      <p:bold r:id="rId83"/>
    </p:embeddedFont>
    <p:embeddedFont>
      <p:font typeface="Sniglet" pitchFamily="82" charset="0"/>
      <p:regular r:id="rId8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79456"/>
  </p:normalViewPr>
  <p:slideViewPr>
    <p:cSldViewPr snapToGrid="0">
      <p:cViewPr varScale="1">
        <p:scale>
          <a:sx n="134" d="100"/>
          <a:sy n="134" d="100"/>
        </p:scale>
        <p:origin x="1544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font" Target="fonts/font2.fntdata"/><Relationship Id="rId68" Type="http://schemas.openxmlformats.org/officeDocument/2006/relationships/font" Target="fonts/font7.fntdata"/><Relationship Id="rId84" Type="http://schemas.openxmlformats.org/officeDocument/2006/relationships/font" Target="fonts/font23.fntdata"/><Relationship Id="rId89" Type="http://schemas.openxmlformats.org/officeDocument/2006/relationships/customXml" Target="../customXml/item1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font" Target="fonts/font13.fntdata"/><Relationship Id="rId79" Type="http://schemas.openxmlformats.org/officeDocument/2006/relationships/font" Target="fonts/font18.fntdata"/><Relationship Id="rId5" Type="http://schemas.openxmlformats.org/officeDocument/2006/relationships/slide" Target="slides/slide2.xml"/><Relationship Id="rId90" Type="http://schemas.openxmlformats.org/officeDocument/2006/relationships/customXml" Target="../customXml/item2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font" Target="fonts/font3.fntdata"/><Relationship Id="rId69" Type="http://schemas.openxmlformats.org/officeDocument/2006/relationships/font" Target="fonts/font8.fntdata"/><Relationship Id="rId77" Type="http://schemas.openxmlformats.org/officeDocument/2006/relationships/font" Target="fonts/font16.fntdata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font" Target="fonts/font11.fntdata"/><Relationship Id="rId80" Type="http://schemas.openxmlformats.org/officeDocument/2006/relationships/font" Target="fonts/font19.fntdata"/><Relationship Id="rId85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font" Target="fonts/font6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font" Target="fonts/font1.fntdata"/><Relationship Id="rId70" Type="http://schemas.openxmlformats.org/officeDocument/2006/relationships/font" Target="fonts/font9.fntdata"/><Relationship Id="rId75" Type="http://schemas.openxmlformats.org/officeDocument/2006/relationships/font" Target="fonts/font14.fntdata"/><Relationship Id="rId83" Type="http://schemas.openxmlformats.org/officeDocument/2006/relationships/font" Target="fonts/font22.fntdata"/><Relationship Id="rId88" Type="http://schemas.openxmlformats.org/officeDocument/2006/relationships/tableStyles" Target="tableStyles.xml"/><Relationship Id="rId91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font" Target="fonts/font4.fntdata"/><Relationship Id="rId73" Type="http://schemas.openxmlformats.org/officeDocument/2006/relationships/font" Target="fonts/font12.fntdata"/><Relationship Id="rId78" Type="http://schemas.openxmlformats.org/officeDocument/2006/relationships/font" Target="fonts/font17.fntdata"/><Relationship Id="rId81" Type="http://schemas.openxmlformats.org/officeDocument/2006/relationships/font" Target="fonts/font20.fntdata"/><Relationship Id="rId86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font" Target="fonts/font15.fntdata"/><Relationship Id="rId7" Type="http://schemas.openxmlformats.org/officeDocument/2006/relationships/slide" Target="slides/slide4.xml"/><Relationship Id="rId71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font" Target="fonts/font5.fntdata"/><Relationship Id="rId87" Type="http://schemas.openxmlformats.org/officeDocument/2006/relationships/theme" Target="theme/theme1.xml"/><Relationship Id="rId61" Type="http://schemas.openxmlformats.org/officeDocument/2006/relationships/notesMaster" Target="notesMasters/notesMaster1.xml"/><Relationship Id="rId82" Type="http://schemas.openxmlformats.org/officeDocument/2006/relationships/font" Target="fonts/font21.fntdata"/><Relationship Id="rId19" Type="http://schemas.openxmlformats.org/officeDocument/2006/relationships/slide" Target="slides/slide1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gd70a55b17b_0_1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" name="Google Shape;841;gd70a55b17b_0_1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gd70a55b17b_0_4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0" name="Google Shape;1000;gd70a55b17b_0_4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gd8db70b79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6" name="Google Shape;1006;gd8db70b79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Google Shape;1010;gce231d96b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1" name="Google Shape;1011;gce231d96b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Google Shape;1018;gcd8d750f9b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9" name="Google Shape;1019;gcd8d750f9b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1026;gce1cbdf178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7" name="Google Shape;1027;gce1cbdf178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Google Shape;1034;gcd8d750f9b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5" name="Google Shape;1035;gcd8d750f9b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Google Shape;1041;gcd8d750f9b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2" name="Google Shape;1042;gcd8d750f9b_0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Google Shape;1048;gcd8d750f9b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9" name="Google Shape;1049;gcd8d750f9b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gcd8d750f9b_0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6" name="Google Shape;1056;gcd8d750f9b_0_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Google Shape;1063;gcd8d750f9b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4" name="Google Shape;1064;gcd8d750f9b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gce1cbdf178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8" name="Google Shape;848;gce1cbdf178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gcd8d750f9b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2" name="Google Shape;1072;gcd8d750f9b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" name="Google Shape;1080;gcd8d750f9b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1" name="Google Shape;1081;gcd8d750f9b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" name="Google Shape;1088;gcd8d750f9b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9" name="Google Shape;1089;gcd8d750f9b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" name="Google Shape;1096;gcd8d750f9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7" name="Google Shape;1097;gcd8d750f9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" name="Google Shape;1104;gce1cbdf178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5" name="Google Shape;1105;gce1cbdf178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Google Shape;1112;gcd8d750f9b_0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3" name="Google Shape;1113;gcd8d750f9b_0_2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" name="Google Shape;1120;gd8db70b795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1" name="Google Shape;1121;gd8db70b795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" name="Google Shape;1125;gce1cbdf178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6" name="Google Shape;1126;gce1cbdf178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" name="Google Shape;1134;gcd8d750f9b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5" name="Google Shape;1135;gcd8d750f9b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gd70a55b17b_0_9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3" name="Google Shape;1143;gd70a55b17b_0_9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Google Shape;853;gce1cbdf178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4" name="Google Shape;854;gce1cbdf178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Google Shape;1147;gd70a55b17b_0_9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8" name="Google Shape;1148;gd70a55b17b_0_9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Google Shape;1152;gd9c8b68930_0_12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3" name="Google Shape;1153;gd9c8b68930_0_12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Google Shape;1157;gd70a55b17b_0_9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8" name="Google Shape;1158;gd70a55b17b_0_9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Google Shape;1162;gd9c8b68930_0_12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3" name="Google Shape;1163;gd9c8b68930_0_12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gd70a55b17b_0_10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8" name="Google Shape;1168;gd70a55b17b_0_10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" name="Google Shape;1176;gd70a55b17b_0_10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7" name="Google Shape;1177;gd70a55b17b_0_10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5" name="Google Shape;1185;gd70a55b17b_0_9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6" name="Google Shape;1186;gd70a55b17b_0_9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3" name="Google Shape;1193;gcd8d750f9b_0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4" name="Google Shape;1194;gcd8d750f9b_0_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0" name="Google Shape;1200;gcd8d750f9b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1" name="Google Shape;1201;gcd8d750f9b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5" name="Google Shape;1205;gdacc9ebee8_1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6" name="Google Shape;1206;gdacc9ebee8_1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gcd8d750f9b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1" name="Google Shape;861;gcd8d750f9b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500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" name="Google Shape;1213;gdacc9ebee8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4" name="Google Shape;1214;gdacc9ebee8_1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" name="Google Shape;1221;gdacc9ebee8_1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2" name="Google Shape;1222;gdacc9ebee8_1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" name="Google Shape;1229;gdacc9ebee8_1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0" name="Google Shape;1230;gdacc9ebee8_1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7" name="Google Shape;1237;gdacc9ebee8_1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8" name="Google Shape;1238;gdacc9ebee8_1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5" name="Google Shape;1245;gdacc9ebee8_1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6" name="Google Shape;1246;gdacc9ebee8_1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3" name="Google Shape;1253;gdacc9ebee8_1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4" name="Google Shape;1254;gdacc9ebee8_1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Google Shape;1261;gdacc9ebee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2" name="Google Shape;1262;gdacc9ebee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" name="Google Shape;1266;gd9c8b68930_0_1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7" name="Google Shape;1267;gd9c8b68930_0_1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" name="Google Shape;1277;gcd8d750f9b_0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8" name="Google Shape;1278;gcd8d750f9b_0_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" name="Google Shape;1290;gd9c8b68930_0_1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1" name="Google Shape;1291;gd9c8b68930_0_1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gd9c8b6893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0" name="Google Shape;870;gd9c8b6893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1" name="Google Shape;1301;gd9c8b68930_0_1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2" name="Google Shape;1302;gd9c8b68930_0_1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" name="Google Shape;1312;gd70a55b17b_0_10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3" name="Google Shape;1313;gd70a55b17b_0_10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" name="Google Shape;1321;gd9c8b68930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2" name="Google Shape;1322;gd9c8b68930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8" name="Google Shape;1328;gd9c8b68930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9" name="Google Shape;1329;gd9c8b68930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5" name="Google Shape;1335;gd9c8b68930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6" name="Google Shape;1336;gd9c8b68930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500" dirty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4" name="Google Shape;1344;gd9c8b68930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5" name="Google Shape;1345;gd9c8b68930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" name="Google Shape;1351;gd9c8b68930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2" name="Google Shape;1352;gd9c8b68930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gd9c8b68930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gd9c8b68930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gce231d96bd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7" name="Google Shape;877;gce231d96bd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gcd8d750f9b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5" name="Google Shape;885;gcd8d750f9b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gd9c8b68930_0_3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4" name="Google Shape;894;gd9c8b68930_0_3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gd9c8b68930_0_8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1" name="Google Shape;901;gd9c8b68930_0_8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oogle Shape;51;p13"/>
          <p:cNvGrpSpPr/>
          <p:nvPr/>
        </p:nvGrpSpPr>
        <p:grpSpPr>
          <a:xfrm>
            <a:off x="-12452" y="310275"/>
            <a:ext cx="9180800" cy="4538300"/>
            <a:chOff x="-12452" y="310275"/>
            <a:chExt cx="9180800" cy="4538300"/>
          </a:xfrm>
        </p:grpSpPr>
        <p:cxnSp>
          <p:nvCxnSpPr>
            <p:cNvPr id="52" name="Google Shape;52;p13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13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" name="Google Shape;54;p13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" name="Google Shape;55;p13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" name="Google Shape;56;p13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" name="Google Shape;57;p13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" name="Google Shape;58;p13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" name="Google Shape;59;p13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" name="Google Shape;60;p13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" name="Google Shape;61;p13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" name="Google Shape;62;p13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" name="Google Shape;63;p13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>
            <a:spLocks noGrp="1"/>
          </p:cNvSpPr>
          <p:nvPr>
            <p:ph type="ctrTitle"/>
          </p:nvPr>
        </p:nvSpPr>
        <p:spPr>
          <a:xfrm>
            <a:off x="2305100" y="1161050"/>
            <a:ext cx="61530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Lexend Deca"/>
              <a:buNone/>
              <a:defRPr sz="4800" b="1">
                <a:solidFill>
                  <a:schemeClr val="dk2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0" name="Google Shape;70;p15"/>
          <p:cNvSpPr/>
          <p:nvPr/>
        </p:nvSpPr>
        <p:spPr>
          <a:xfrm>
            <a:off x="723692" y="4220091"/>
            <a:ext cx="794875" cy="985737"/>
          </a:xfrm>
          <a:custGeom>
            <a:avLst/>
            <a:gdLst/>
            <a:ahLst/>
            <a:cxnLst/>
            <a:rect l="l" t="t" r="r" b="b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71" name="Google Shape;71;p15"/>
          <p:cNvSpPr/>
          <p:nvPr/>
        </p:nvSpPr>
        <p:spPr>
          <a:xfrm>
            <a:off x="-58319" y="3053287"/>
            <a:ext cx="782014" cy="890356"/>
          </a:xfrm>
          <a:custGeom>
            <a:avLst/>
            <a:gdLst/>
            <a:ahLst/>
            <a:cxnLst/>
            <a:rect l="l" t="t" r="r" b="b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72" name="Google Shape;72;p15"/>
          <p:cNvSpPr/>
          <p:nvPr/>
        </p:nvSpPr>
        <p:spPr>
          <a:xfrm>
            <a:off x="4025101" y="3422420"/>
            <a:ext cx="370865" cy="809588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73" name="Google Shape;73;p15"/>
          <p:cNvSpPr/>
          <p:nvPr/>
        </p:nvSpPr>
        <p:spPr>
          <a:xfrm>
            <a:off x="3078045" y="3128354"/>
            <a:ext cx="730671" cy="895811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74" name="Google Shape;74;p15"/>
          <p:cNvSpPr/>
          <p:nvPr/>
        </p:nvSpPr>
        <p:spPr>
          <a:xfrm>
            <a:off x="5401648" y="3285712"/>
            <a:ext cx="805934" cy="750838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75" name="Google Shape;75;p15"/>
          <p:cNvSpPr/>
          <p:nvPr/>
        </p:nvSpPr>
        <p:spPr>
          <a:xfrm>
            <a:off x="8364459" y="3346843"/>
            <a:ext cx="873792" cy="600260"/>
          </a:xfrm>
          <a:custGeom>
            <a:avLst/>
            <a:gdLst/>
            <a:ahLst/>
            <a:cxnLst/>
            <a:rect l="l" t="t" r="r" b="b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76" name="Google Shape;76;p15"/>
          <p:cNvSpPr/>
          <p:nvPr/>
        </p:nvSpPr>
        <p:spPr>
          <a:xfrm>
            <a:off x="4551116" y="3125540"/>
            <a:ext cx="657208" cy="679227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77" name="Google Shape;77;p15"/>
          <p:cNvSpPr/>
          <p:nvPr/>
        </p:nvSpPr>
        <p:spPr>
          <a:xfrm>
            <a:off x="4419881" y="3994834"/>
            <a:ext cx="919681" cy="950908"/>
          </a:xfrm>
          <a:custGeom>
            <a:avLst/>
            <a:gdLst/>
            <a:ahLst/>
            <a:cxnLst/>
            <a:rect l="l" t="t" r="r" b="b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78" name="Google Shape;78;p15"/>
          <p:cNvSpPr/>
          <p:nvPr/>
        </p:nvSpPr>
        <p:spPr>
          <a:xfrm>
            <a:off x="2644912" y="4036538"/>
            <a:ext cx="890356" cy="706800"/>
          </a:xfrm>
          <a:custGeom>
            <a:avLst/>
            <a:gdLst/>
            <a:ahLst/>
            <a:cxnLst/>
            <a:rect l="l" t="t" r="r" b="b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79" name="Google Shape;79;p15"/>
          <p:cNvSpPr/>
          <p:nvPr/>
        </p:nvSpPr>
        <p:spPr>
          <a:xfrm>
            <a:off x="2116542" y="3186156"/>
            <a:ext cx="829755" cy="780163"/>
          </a:xfrm>
          <a:custGeom>
            <a:avLst/>
            <a:gdLst/>
            <a:ahLst/>
            <a:cxnLst/>
            <a:rect l="l" t="t" r="r" b="b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80" name="Google Shape;80;p15"/>
          <p:cNvSpPr/>
          <p:nvPr/>
        </p:nvSpPr>
        <p:spPr>
          <a:xfrm>
            <a:off x="1347361" y="3186147"/>
            <a:ext cx="599146" cy="706813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81" name="Google Shape;81;p15"/>
          <p:cNvSpPr/>
          <p:nvPr/>
        </p:nvSpPr>
        <p:spPr>
          <a:xfrm>
            <a:off x="2681615" y="4813558"/>
            <a:ext cx="816944" cy="313967"/>
          </a:xfrm>
          <a:custGeom>
            <a:avLst/>
            <a:gdLst/>
            <a:ahLst/>
            <a:cxnLst/>
            <a:rect l="l" t="t" r="r" b="b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82" name="Google Shape;82;p15"/>
          <p:cNvSpPr/>
          <p:nvPr/>
        </p:nvSpPr>
        <p:spPr>
          <a:xfrm>
            <a:off x="7146421" y="4508764"/>
            <a:ext cx="1040884" cy="730621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83" name="Google Shape;83;p15"/>
          <p:cNvSpPr/>
          <p:nvPr/>
        </p:nvSpPr>
        <p:spPr>
          <a:xfrm>
            <a:off x="7146430" y="3104432"/>
            <a:ext cx="684732" cy="721463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84" name="Google Shape;84;p15"/>
          <p:cNvSpPr/>
          <p:nvPr/>
        </p:nvSpPr>
        <p:spPr>
          <a:xfrm>
            <a:off x="5262207" y="4729516"/>
            <a:ext cx="525046" cy="372666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85" name="Google Shape;85;p15"/>
          <p:cNvSpPr/>
          <p:nvPr/>
        </p:nvSpPr>
        <p:spPr>
          <a:xfrm>
            <a:off x="8376372" y="4729061"/>
            <a:ext cx="508532" cy="324976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86" name="Google Shape;86;p15"/>
          <p:cNvSpPr/>
          <p:nvPr/>
        </p:nvSpPr>
        <p:spPr>
          <a:xfrm>
            <a:off x="3808716" y="4429326"/>
            <a:ext cx="570935" cy="567282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87" name="Google Shape;87;p15"/>
          <p:cNvSpPr/>
          <p:nvPr/>
        </p:nvSpPr>
        <p:spPr>
          <a:xfrm>
            <a:off x="7975391" y="3053272"/>
            <a:ext cx="541560" cy="67927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88" name="Google Shape;88;p15"/>
          <p:cNvSpPr/>
          <p:nvPr/>
        </p:nvSpPr>
        <p:spPr>
          <a:xfrm>
            <a:off x="1570785" y="4028295"/>
            <a:ext cx="734324" cy="723314"/>
          </a:xfrm>
          <a:custGeom>
            <a:avLst/>
            <a:gdLst/>
            <a:ahLst/>
            <a:cxnLst/>
            <a:rect l="l" t="t" r="r" b="b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89" name="Google Shape;89;p15"/>
          <p:cNvSpPr/>
          <p:nvPr/>
        </p:nvSpPr>
        <p:spPr>
          <a:xfrm>
            <a:off x="247060" y="4094875"/>
            <a:ext cx="275434" cy="244207"/>
          </a:xfrm>
          <a:custGeom>
            <a:avLst/>
            <a:gdLst/>
            <a:ahLst/>
            <a:cxnLst/>
            <a:rect l="l" t="t" r="r" b="b"/>
            <a:pathLst>
              <a:path w="5504" h="4880" extrusionOk="0">
                <a:moveTo>
                  <a:pt x="5173" y="0"/>
                </a:moveTo>
                <a:lnTo>
                  <a:pt x="5063" y="37"/>
                </a:lnTo>
                <a:lnTo>
                  <a:pt x="4990" y="110"/>
                </a:lnTo>
                <a:lnTo>
                  <a:pt x="4770" y="404"/>
                </a:lnTo>
                <a:lnTo>
                  <a:pt x="4513" y="624"/>
                </a:lnTo>
                <a:lnTo>
                  <a:pt x="4219" y="844"/>
                </a:lnTo>
                <a:lnTo>
                  <a:pt x="3926" y="991"/>
                </a:lnTo>
                <a:lnTo>
                  <a:pt x="3742" y="1064"/>
                </a:lnTo>
                <a:lnTo>
                  <a:pt x="3559" y="1101"/>
                </a:lnTo>
                <a:lnTo>
                  <a:pt x="3229" y="1101"/>
                </a:lnTo>
                <a:lnTo>
                  <a:pt x="2862" y="1028"/>
                </a:lnTo>
                <a:lnTo>
                  <a:pt x="2532" y="917"/>
                </a:lnTo>
                <a:lnTo>
                  <a:pt x="2239" y="807"/>
                </a:lnTo>
                <a:lnTo>
                  <a:pt x="1908" y="734"/>
                </a:lnTo>
                <a:lnTo>
                  <a:pt x="1578" y="661"/>
                </a:lnTo>
                <a:lnTo>
                  <a:pt x="1248" y="624"/>
                </a:lnTo>
                <a:lnTo>
                  <a:pt x="918" y="661"/>
                </a:lnTo>
                <a:lnTo>
                  <a:pt x="625" y="771"/>
                </a:lnTo>
                <a:lnTo>
                  <a:pt x="478" y="844"/>
                </a:lnTo>
                <a:lnTo>
                  <a:pt x="368" y="954"/>
                </a:lnTo>
                <a:lnTo>
                  <a:pt x="258" y="1064"/>
                </a:lnTo>
                <a:lnTo>
                  <a:pt x="148" y="1211"/>
                </a:lnTo>
                <a:lnTo>
                  <a:pt x="111" y="1284"/>
                </a:lnTo>
                <a:lnTo>
                  <a:pt x="111" y="1321"/>
                </a:lnTo>
                <a:lnTo>
                  <a:pt x="148" y="1431"/>
                </a:lnTo>
                <a:lnTo>
                  <a:pt x="258" y="1468"/>
                </a:lnTo>
                <a:lnTo>
                  <a:pt x="368" y="1468"/>
                </a:lnTo>
                <a:lnTo>
                  <a:pt x="698" y="1284"/>
                </a:lnTo>
                <a:lnTo>
                  <a:pt x="1028" y="1174"/>
                </a:lnTo>
                <a:lnTo>
                  <a:pt x="1028" y="2531"/>
                </a:lnTo>
                <a:lnTo>
                  <a:pt x="955" y="3228"/>
                </a:lnTo>
                <a:lnTo>
                  <a:pt x="881" y="3925"/>
                </a:lnTo>
                <a:lnTo>
                  <a:pt x="698" y="3852"/>
                </a:lnTo>
                <a:lnTo>
                  <a:pt x="551" y="3742"/>
                </a:lnTo>
                <a:lnTo>
                  <a:pt x="368" y="3632"/>
                </a:lnTo>
                <a:lnTo>
                  <a:pt x="184" y="3522"/>
                </a:lnTo>
                <a:lnTo>
                  <a:pt x="111" y="3522"/>
                </a:lnTo>
                <a:lnTo>
                  <a:pt x="38" y="3595"/>
                </a:lnTo>
                <a:lnTo>
                  <a:pt x="1" y="3669"/>
                </a:lnTo>
                <a:lnTo>
                  <a:pt x="1" y="3779"/>
                </a:lnTo>
                <a:lnTo>
                  <a:pt x="38" y="3962"/>
                </a:lnTo>
                <a:lnTo>
                  <a:pt x="148" y="4145"/>
                </a:lnTo>
                <a:lnTo>
                  <a:pt x="294" y="4256"/>
                </a:lnTo>
                <a:lnTo>
                  <a:pt x="514" y="4402"/>
                </a:lnTo>
                <a:lnTo>
                  <a:pt x="735" y="4476"/>
                </a:lnTo>
                <a:lnTo>
                  <a:pt x="1175" y="4476"/>
                </a:lnTo>
                <a:lnTo>
                  <a:pt x="1248" y="4439"/>
                </a:lnTo>
                <a:lnTo>
                  <a:pt x="1321" y="4402"/>
                </a:lnTo>
                <a:lnTo>
                  <a:pt x="1395" y="4256"/>
                </a:lnTo>
                <a:lnTo>
                  <a:pt x="1505" y="3485"/>
                </a:lnTo>
                <a:lnTo>
                  <a:pt x="1578" y="2715"/>
                </a:lnTo>
                <a:lnTo>
                  <a:pt x="1578" y="1908"/>
                </a:lnTo>
                <a:lnTo>
                  <a:pt x="1542" y="1504"/>
                </a:lnTo>
                <a:lnTo>
                  <a:pt x="1505" y="1138"/>
                </a:lnTo>
                <a:lnTo>
                  <a:pt x="1762" y="1174"/>
                </a:lnTo>
                <a:lnTo>
                  <a:pt x="2128" y="1321"/>
                </a:lnTo>
                <a:lnTo>
                  <a:pt x="2459" y="1431"/>
                </a:lnTo>
                <a:lnTo>
                  <a:pt x="2825" y="1578"/>
                </a:lnTo>
                <a:lnTo>
                  <a:pt x="3192" y="1651"/>
                </a:lnTo>
                <a:lnTo>
                  <a:pt x="3486" y="1651"/>
                </a:lnTo>
                <a:lnTo>
                  <a:pt x="3449" y="2531"/>
                </a:lnTo>
                <a:lnTo>
                  <a:pt x="3412" y="3449"/>
                </a:lnTo>
                <a:lnTo>
                  <a:pt x="3412" y="3999"/>
                </a:lnTo>
                <a:lnTo>
                  <a:pt x="3412" y="4256"/>
                </a:lnTo>
                <a:lnTo>
                  <a:pt x="3412" y="4366"/>
                </a:lnTo>
                <a:lnTo>
                  <a:pt x="3412" y="4402"/>
                </a:lnTo>
                <a:lnTo>
                  <a:pt x="3449" y="4402"/>
                </a:lnTo>
                <a:lnTo>
                  <a:pt x="3412" y="4476"/>
                </a:lnTo>
                <a:lnTo>
                  <a:pt x="3376" y="4512"/>
                </a:lnTo>
                <a:lnTo>
                  <a:pt x="3376" y="4659"/>
                </a:lnTo>
                <a:lnTo>
                  <a:pt x="3376" y="4696"/>
                </a:lnTo>
                <a:lnTo>
                  <a:pt x="3412" y="4806"/>
                </a:lnTo>
                <a:lnTo>
                  <a:pt x="3522" y="4879"/>
                </a:lnTo>
                <a:lnTo>
                  <a:pt x="3632" y="4879"/>
                </a:lnTo>
                <a:lnTo>
                  <a:pt x="3742" y="4842"/>
                </a:lnTo>
                <a:lnTo>
                  <a:pt x="3853" y="4732"/>
                </a:lnTo>
                <a:lnTo>
                  <a:pt x="3926" y="4586"/>
                </a:lnTo>
                <a:lnTo>
                  <a:pt x="3926" y="4439"/>
                </a:lnTo>
                <a:lnTo>
                  <a:pt x="3926" y="4256"/>
                </a:lnTo>
                <a:lnTo>
                  <a:pt x="3963" y="3045"/>
                </a:lnTo>
                <a:lnTo>
                  <a:pt x="3963" y="1871"/>
                </a:lnTo>
                <a:lnTo>
                  <a:pt x="3963" y="1541"/>
                </a:lnTo>
                <a:lnTo>
                  <a:pt x="4366" y="1394"/>
                </a:lnTo>
                <a:lnTo>
                  <a:pt x="4733" y="1138"/>
                </a:lnTo>
                <a:lnTo>
                  <a:pt x="5063" y="844"/>
                </a:lnTo>
                <a:lnTo>
                  <a:pt x="5320" y="551"/>
                </a:lnTo>
                <a:lnTo>
                  <a:pt x="5467" y="367"/>
                </a:lnTo>
                <a:lnTo>
                  <a:pt x="5503" y="257"/>
                </a:lnTo>
                <a:lnTo>
                  <a:pt x="5503" y="184"/>
                </a:lnTo>
                <a:lnTo>
                  <a:pt x="5430" y="74"/>
                </a:lnTo>
                <a:lnTo>
                  <a:pt x="5356" y="37"/>
                </a:lnTo>
                <a:lnTo>
                  <a:pt x="528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90" name="Google Shape;90;p15"/>
          <p:cNvSpPr/>
          <p:nvPr/>
        </p:nvSpPr>
        <p:spPr>
          <a:xfrm>
            <a:off x="8516944" y="4082884"/>
            <a:ext cx="690236" cy="510383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91" name="Google Shape;91;p15"/>
          <p:cNvSpPr/>
          <p:nvPr/>
        </p:nvSpPr>
        <p:spPr>
          <a:xfrm>
            <a:off x="859713" y="3417443"/>
            <a:ext cx="317620" cy="659010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92" name="Google Shape;92;p15"/>
          <p:cNvSpPr/>
          <p:nvPr/>
        </p:nvSpPr>
        <p:spPr>
          <a:xfrm rot="1920742">
            <a:off x="5707038" y="4213989"/>
            <a:ext cx="884797" cy="750834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93" name="Google Shape;93;p15"/>
          <p:cNvSpPr/>
          <p:nvPr/>
        </p:nvSpPr>
        <p:spPr>
          <a:xfrm rot="-3496844">
            <a:off x="115839" y="4509560"/>
            <a:ext cx="537852" cy="464440"/>
          </a:xfrm>
          <a:custGeom>
            <a:avLst/>
            <a:gdLst/>
            <a:ahLst/>
            <a:cxnLst/>
            <a:rect l="l" t="t" r="r" b="b"/>
            <a:pathLst>
              <a:path w="10748" h="9281" extrusionOk="0">
                <a:moveTo>
                  <a:pt x="4072" y="550"/>
                </a:moveTo>
                <a:lnTo>
                  <a:pt x="4329" y="587"/>
                </a:lnTo>
                <a:lnTo>
                  <a:pt x="4585" y="697"/>
                </a:lnTo>
                <a:lnTo>
                  <a:pt x="4842" y="844"/>
                </a:lnTo>
                <a:lnTo>
                  <a:pt x="5025" y="1064"/>
                </a:lnTo>
                <a:lnTo>
                  <a:pt x="5136" y="1211"/>
                </a:lnTo>
                <a:lnTo>
                  <a:pt x="5209" y="1394"/>
                </a:lnTo>
                <a:lnTo>
                  <a:pt x="5246" y="1541"/>
                </a:lnTo>
                <a:lnTo>
                  <a:pt x="5282" y="1724"/>
                </a:lnTo>
                <a:lnTo>
                  <a:pt x="5282" y="2091"/>
                </a:lnTo>
                <a:lnTo>
                  <a:pt x="5246" y="2458"/>
                </a:lnTo>
                <a:lnTo>
                  <a:pt x="5209" y="2641"/>
                </a:lnTo>
                <a:lnTo>
                  <a:pt x="4695" y="1761"/>
                </a:lnTo>
                <a:lnTo>
                  <a:pt x="4072" y="550"/>
                </a:lnTo>
                <a:close/>
                <a:moveTo>
                  <a:pt x="1357" y="3008"/>
                </a:moveTo>
                <a:lnTo>
                  <a:pt x="1504" y="3265"/>
                </a:lnTo>
                <a:lnTo>
                  <a:pt x="1614" y="3558"/>
                </a:lnTo>
                <a:lnTo>
                  <a:pt x="1797" y="3852"/>
                </a:lnTo>
                <a:lnTo>
                  <a:pt x="1467" y="3778"/>
                </a:lnTo>
                <a:lnTo>
                  <a:pt x="1137" y="3742"/>
                </a:lnTo>
                <a:lnTo>
                  <a:pt x="1321" y="3118"/>
                </a:lnTo>
                <a:lnTo>
                  <a:pt x="1357" y="3008"/>
                </a:lnTo>
                <a:close/>
                <a:moveTo>
                  <a:pt x="3815" y="550"/>
                </a:moveTo>
                <a:lnTo>
                  <a:pt x="4072" y="1174"/>
                </a:lnTo>
                <a:lnTo>
                  <a:pt x="4329" y="1798"/>
                </a:lnTo>
                <a:lnTo>
                  <a:pt x="4695" y="2531"/>
                </a:lnTo>
                <a:lnTo>
                  <a:pt x="5099" y="3265"/>
                </a:lnTo>
                <a:lnTo>
                  <a:pt x="4989" y="3852"/>
                </a:lnTo>
                <a:lnTo>
                  <a:pt x="4732" y="3191"/>
                </a:lnTo>
                <a:lnTo>
                  <a:pt x="4475" y="2531"/>
                </a:lnTo>
                <a:lnTo>
                  <a:pt x="4255" y="1981"/>
                </a:lnTo>
                <a:lnTo>
                  <a:pt x="4035" y="1467"/>
                </a:lnTo>
                <a:lnTo>
                  <a:pt x="3742" y="880"/>
                </a:lnTo>
                <a:lnTo>
                  <a:pt x="3558" y="587"/>
                </a:lnTo>
                <a:lnTo>
                  <a:pt x="3815" y="550"/>
                </a:lnTo>
                <a:close/>
                <a:moveTo>
                  <a:pt x="1761" y="1724"/>
                </a:moveTo>
                <a:lnTo>
                  <a:pt x="1724" y="1798"/>
                </a:lnTo>
                <a:lnTo>
                  <a:pt x="1761" y="1944"/>
                </a:lnTo>
                <a:lnTo>
                  <a:pt x="1834" y="2018"/>
                </a:lnTo>
                <a:lnTo>
                  <a:pt x="1944" y="2054"/>
                </a:lnTo>
                <a:lnTo>
                  <a:pt x="2054" y="2054"/>
                </a:lnTo>
                <a:lnTo>
                  <a:pt x="2274" y="2531"/>
                </a:lnTo>
                <a:lnTo>
                  <a:pt x="2458" y="2971"/>
                </a:lnTo>
                <a:lnTo>
                  <a:pt x="3008" y="4182"/>
                </a:lnTo>
                <a:lnTo>
                  <a:pt x="3081" y="4329"/>
                </a:lnTo>
                <a:lnTo>
                  <a:pt x="2825" y="4255"/>
                </a:lnTo>
                <a:lnTo>
                  <a:pt x="2458" y="4072"/>
                </a:lnTo>
                <a:lnTo>
                  <a:pt x="2164" y="3742"/>
                </a:lnTo>
                <a:lnTo>
                  <a:pt x="1944" y="3375"/>
                </a:lnTo>
                <a:lnTo>
                  <a:pt x="1724" y="2935"/>
                </a:lnTo>
                <a:lnTo>
                  <a:pt x="1651" y="2715"/>
                </a:lnTo>
                <a:lnTo>
                  <a:pt x="1504" y="2494"/>
                </a:lnTo>
                <a:lnTo>
                  <a:pt x="1724" y="1761"/>
                </a:lnTo>
                <a:lnTo>
                  <a:pt x="1761" y="1724"/>
                </a:lnTo>
                <a:close/>
                <a:moveTo>
                  <a:pt x="2604" y="1174"/>
                </a:moveTo>
                <a:lnTo>
                  <a:pt x="2715" y="1614"/>
                </a:lnTo>
                <a:lnTo>
                  <a:pt x="2861" y="2054"/>
                </a:lnTo>
                <a:lnTo>
                  <a:pt x="3228" y="2898"/>
                </a:lnTo>
                <a:lnTo>
                  <a:pt x="3998" y="4695"/>
                </a:lnTo>
                <a:lnTo>
                  <a:pt x="3632" y="4549"/>
                </a:lnTo>
                <a:lnTo>
                  <a:pt x="3522" y="4365"/>
                </a:lnTo>
                <a:lnTo>
                  <a:pt x="3301" y="3888"/>
                </a:lnTo>
                <a:lnTo>
                  <a:pt x="2861" y="2935"/>
                </a:lnTo>
                <a:lnTo>
                  <a:pt x="2274" y="1834"/>
                </a:lnTo>
                <a:lnTo>
                  <a:pt x="2311" y="1651"/>
                </a:lnTo>
                <a:lnTo>
                  <a:pt x="2421" y="1467"/>
                </a:lnTo>
                <a:lnTo>
                  <a:pt x="2604" y="1174"/>
                </a:lnTo>
                <a:close/>
                <a:moveTo>
                  <a:pt x="3338" y="660"/>
                </a:moveTo>
                <a:lnTo>
                  <a:pt x="3375" y="770"/>
                </a:lnTo>
                <a:lnTo>
                  <a:pt x="3668" y="1467"/>
                </a:lnTo>
                <a:lnTo>
                  <a:pt x="3962" y="2164"/>
                </a:lnTo>
                <a:lnTo>
                  <a:pt x="4182" y="2788"/>
                </a:lnTo>
                <a:lnTo>
                  <a:pt x="4402" y="3412"/>
                </a:lnTo>
                <a:lnTo>
                  <a:pt x="4769" y="4659"/>
                </a:lnTo>
                <a:lnTo>
                  <a:pt x="4732" y="4805"/>
                </a:lnTo>
                <a:lnTo>
                  <a:pt x="4659" y="4805"/>
                </a:lnTo>
                <a:lnTo>
                  <a:pt x="4549" y="4842"/>
                </a:lnTo>
                <a:lnTo>
                  <a:pt x="3668" y="2971"/>
                </a:lnTo>
                <a:lnTo>
                  <a:pt x="3191" y="1981"/>
                </a:lnTo>
                <a:lnTo>
                  <a:pt x="2971" y="1504"/>
                </a:lnTo>
                <a:lnTo>
                  <a:pt x="2788" y="991"/>
                </a:lnTo>
                <a:lnTo>
                  <a:pt x="3045" y="807"/>
                </a:lnTo>
                <a:lnTo>
                  <a:pt x="3338" y="660"/>
                </a:lnTo>
                <a:close/>
                <a:moveTo>
                  <a:pt x="7703" y="4952"/>
                </a:moveTo>
                <a:lnTo>
                  <a:pt x="7960" y="5246"/>
                </a:lnTo>
                <a:lnTo>
                  <a:pt x="7960" y="5246"/>
                </a:lnTo>
                <a:lnTo>
                  <a:pt x="7887" y="5209"/>
                </a:lnTo>
                <a:lnTo>
                  <a:pt x="7593" y="5319"/>
                </a:lnTo>
                <a:lnTo>
                  <a:pt x="7300" y="5466"/>
                </a:lnTo>
                <a:lnTo>
                  <a:pt x="7190" y="5356"/>
                </a:lnTo>
                <a:lnTo>
                  <a:pt x="7080" y="5246"/>
                </a:lnTo>
                <a:lnTo>
                  <a:pt x="7373" y="5099"/>
                </a:lnTo>
                <a:lnTo>
                  <a:pt x="7703" y="4952"/>
                </a:lnTo>
                <a:close/>
                <a:moveTo>
                  <a:pt x="8070" y="5356"/>
                </a:moveTo>
                <a:lnTo>
                  <a:pt x="8180" y="5466"/>
                </a:lnTo>
                <a:lnTo>
                  <a:pt x="7923" y="5576"/>
                </a:lnTo>
                <a:lnTo>
                  <a:pt x="7923" y="5576"/>
                </a:lnTo>
                <a:lnTo>
                  <a:pt x="8033" y="5429"/>
                </a:lnTo>
                <a:lnTo>
                  <a:pt x="8070" y="5356"/>
                </a:lnTo>
                <a:close/>
                <a:moveTo>
                  <a:pt x="7556" y="5612"/>
                </a:moveTo>
                <a:lnTo>
                  <a:pt x="7483" y="5722"/>
                </a:lnTo>
                <a:lnTo>
                  <a:pt x="7483" y="5686"/>
                </a:lnTo>
                <a:lnTo>
                  <a:pt x="7556" y="5612"/>
                </a:lnTo>
                <a:close/>
                <a:moveTo>
                  <a:pt x="8327" y="5649"/>
                </a:moveTo>
                <a:lnTo>
                  <a:pt x="8327" y="5686"/>
                </a:lnTo>
                <a:lnTo>
                  <a:pt x="7850" y="6163"/>
                </a:lnTo>
                <a:lnTo>
                  <a:pt x="7740" y="6016"/>
                </a:lnTo>
                <a:lnTo>
                  <a:pt x="7997" y="5796"/>
                </a:lnTo>
                <a:lnTo>
                  <a:pt x="8327" y="5649"/>
                </a:lnTo>
                <a:close/>
                <a:moveTo>
                  <a:pt x="8437" y="5796"/>
                </a:moveTo>
                <a:lnTo>
                  <a:pt x="8584" y="6053"/>
                </a:lnTo>
                <a:lnTo>
                  <a:pt x="8143" y="6163"/>
                </a:lnTo>
                <a:lnTo>
                  <a:pt x="8437" y="5796"/>
                </a:lnTo>
                <a:close/>
                <a:moveTo>
                  <a:pt x="8437" y="6346"/>
                </a:moveTo>
                <a:lnTo>
                  <a:pt x="8180" y="6676"/>
                </a:lnTo>
                <a:lnTo>
                  <a:pt x="8107" y="6493"/>
                </a:lnTo>
                <a:lnTo>
                  <a:pt x="8437" y="6346"/>
                </a:lnTo>
                <a:close/>
                <a:moveTo>
                  <a:pt x="8767" y="6309"/>
                </a:moveTo>
                <a:lnTo>
                  <a:pt x="8840" y="6419"/>
                </a:lnTo>
                <a:lnTo>
                  <a:pt x="8547" y="6676"/>
                </a:lnTo>
                <a:lnTo>
                  <a:pt x="8767" y="6309"/>
                </a:lnTo>
                <a:close/>
                <a:moveTo>
                  <a:pt x="9024" y="4695"/>
                </a:moveTo>
                <a:lnTo>
                  <a:pt x="9244" y="4732"/>
                </a:lnTo>
                <a:lnTo>
                  <a:pt x="9464" y="4805"/>
                </a:lnTo>
                <a:lnTo>
                  <a:pt x="9647" y="4915"/>
                </a:lnTo>
                <a:lnTo>
                  <a:pt x="9831" y="5062"/>
                </a:lnTo>
                <a:lnTo>
                  <a:pt x="9904" y="5099"/>
                </a:lnTo>
                <a:lnTo>
                  <a:pt x="9941" y="5099"/>
                </a:lnTo>
                <a:lnTo>
                  <a:pt x="10051" y="5209"/>
                </a:lnTo>
                <a:lnTo>
                  <a:pt x="10161" y="5429"/>
                </a:lnTo>
                <a:lnTo>
                  <a:pt x="10198" y="5649"/>
                </a:lnTo>
                <a:lnTo>
                  <a:pt x="10234" y="5869"/>
                </a:lnTo>
                <a:lnTo>
                  <a:pt x="10198" y="6089"/>
                </a:lnTo>
                <a:lnTo>
                  <a:pt x="10161" y="6346"/>
                </a:lnTo>
                <a:lnTo>
                  <a:pt x="10088" y="6566"/>
                </a:lnTo>
                <a:lnTo>
                  <a:pt x="9941" y="7006"/>
                </a:lnTo>
                <a:lnTo>
                  <a:pt x="9904" y="7080"/>
                </a:lnTo>
                <a:lnTo>
                  <a:pt x="9647" y="6676"/>
                </a:lnTo>
                <a:lnTo>
                  <a:pt x="9024" y="5832"/>
                </a:lnTo>
                <a:lnTo>
                  <a:pt x="8620" y="5282"/>
                </a:lnTo>
                <a:lnTo>
                  <a:pt x="8400" y="5025"/>
                </a:lnTo>
                <a:lnTo>
                  <a:pt x="8143" y="4842"/>
                </a:lnTo>
                <a:lnTo>
                  <a:pt x="8584" y="4732"/>
                </a:lnTo>
                <a:lnTo>
                  <a:pt x="8804" y="4695"/>
                </a:lnTo>
                <a:close/>
                <a:moveTo>
                  <a:pt x="1064" y="3962"/>
                </a:moveTo>
                <a:lnTo>
                  <a:pt x="1357" y="4182"/>
                </a:lnTo>
                <a:lnTo>
                  <a:pt x="1651" y="4329"/>
                </a:lnTo>
                <a:lnTo>
                  <a:pt x="2348" y="4585"/>
                </a:lnTo>
                <a:lnTo>
                  <a:pt x="2458" y="4659"/>
                </a:lnTo>
                <a:lnTo>
                  <a:pt x="2494" y="4695"/>
                </a:lnTo>
                <a:lnTo>
                  <a:pt x="2568" y="4732"/>
                </a:lnTo>
                <a:lnTo>
                  <a:pt x="2641" y="4695"/>
                </a:lnTo>
                <a:lnTo>
                  <a:pt x="4329" y="5319"/>
                </a:lnTo>
                <a:lnTo>
                  <a:pt x="4329" y="5356"/>
                </a:lnTo>
                <a:lnTo>
                  <a:pt x="4292" y="5319"/>
                </a:lnTo>
                <a:lnTo>
                  <a:pt x="3888" y="5172"/>
                </a:lnTo>
                <a:lnTo>
                  <a:pt x="3705" y="5136"/>
                </a:lnTo>
                <a:lnTo>
                  <a:pt x="3485" y="5099"/>
                </a:lnTo>
                <a:lnTo>
                  <a:pt x="3448" y="5136"/>
                </a:lnTo>
                <a:lnTo>
                  <a:pt x="3411" y="5172"/>
                </a:lnTo>
                <a:lnTo>
                  <a:pt x="3448" y="5246"/>
                </a:lnTo>
                <a:lnTo>
                  <a:pt x="3595" y="5392"/>
                </a:lnTo>
                <a:lnTo>
                  <a:pt x="3852" y="5539"/>
                </a:lnTo>
                <a:lnTo>
                  <a:pt x="4108" y="5686"/>
                </a:lnTo>
                <a:lnTo>
                  <a:pt x="4402" y="5759"/>
                </a:lnTo>
                <a:lnTo>
                  <a:pt x="4365" y="5906"/>
                </a:lnTo>
                <a:lnTo>
                  <a:pt x="4035" y="5906"/>
                </a:lnTo>
                <a:lnTo>
                  <a:pt x="3742" y="5869"/>
                </a:lnTo>
                <a:lnTo>
                  <a:pt x="3411" y="5759"/>
                </a:lnTo>
                <a:lnTo>
                  <a:pt x="3228" y="5686"/>
                </a:lnTo>
                <a:lnTo>
                  <a:pt x="3191" y="5612"/>
                </a:lnTo>
                <a:lnTo>
                  <a:pt x="3155" y="5576"/>
                </a:lnTo>
                <a:lnTo>
                  <a:pt x="3118" y="5539"/>
                </a:lnTo>
                <a:lnTo>
                  <a:pt x="3081" y="5502"/>
                </a:lnTo>
                <a:lnTo>
                  <a:pt x="3045" y="5502"/>
                </a:lnTo>
                <a:lnTo>
                  <a:pt x="3008" y="5539"/>
                </a:lnTo>
                <a:lnTo>
                  <a:pt x="2971" y="5649"/>
                </a:lnTo>
                <a:lnTo>
                  <a:pt x="2971" y="5722"/>
                </a:lnTo>
                <a:lnTo>
                  <a:pt x="3008" y="5796"/>
                </a:lnTo>
                <a:lnTo>
                  <a:pt x="3045" y="5869"/>
                </a:lnTo>
                <a:lnTo>
                  <a:pt x="3191" y="6016"/>
                </a:lnTo>
                <a:lnTo>
                  <a:pt x="3338" y="6126"/>
                </a:lnTo>
                <a:lnTo>
                  <a:pt x="3522" y="6199"/>
                </a:lnTo>
                <a:lnTo>
                  <a:pt x="3742" y="6273"/>
                </a:lnTo>
                <a:lnTo>
                  <a:pt x="3962" y="6309"/>
                </a:lnTo>
                <a:lnTo>
                  <a:pt x="4182" y="6309"/>
                </a:lnTo>
                <a:lnTo>
                  <a:pt x="3962" y="6676"/>
                </a:lnTo>
                <a:lnTo>
                  <a:pt x="3742" y="6603"/>
                </a:lnTo>
                <a:lnTo>
                  <a:pt x="3228" y="6456"/>
                </a:lnTo>
                <a:lnTo>
                  <a:pt x="2971" y="6419"/>
                </a:lnTo>
                <a:lnTo>
                  <a:pt x="2715" y="6383"/>
                </a:lnTo>
                <a:lnTo>
                  <a:pt x="2641" y="6383"/>
                </a:lnTo>
                <a:lnTo>
                  <a:pt x="2641" y="6456"/>
                </a:lnTo>
                <a:lnTo>
                  <a:pt x="2641" y="6493"/>
                </a:lnTo>
                <a:lnTo>
                  <a:pt x="2678" y="6529"/>
                </a:lnTo>
                <a:lnTo>
                  <a:pt x="2861" y="6676"/>
                </a:lnTo>
                <a:lnTo>
                  <a:pt x="3081" y="6786"/>
                </a:lnTo>
                <a:lnTo>
                  <a:pt x="3522" y="6970"/>
                </a:lnTo>
                <a:lnTo>
                  <a:pt x="3742" y="7080"/>
                </a:lnTo>
                <a:lnTo>
                  <a:pt x="3632" y="7226"/>
                </a:lnTo>
                <a:lnTo>
                  <a:pt x="3522" y="7336"/>
                </a:lnTo>
                <a:lnTo>
                  <a:pt x="2935" y="7080"/>
                </a:lnTo>
                <a:lnTo>
                  <a:pt x="2311" y="6823"/>
                </a:lnTo>
                <a:lnTo>
                  <a:pt x="2238" y="6823"/>
                </a:lnTo>
                <a:lnTo>
                  <a:pt x="2201" y="6860"/>
                </a:lnTo>
                <a:lnTo>
                  <a:pt x="2201" y="6896"/>
                </a:lnTo>
                <a:lnTo>
                  <a:pt x="2201" y="6970"/>
                </a:lnTo>
                <a:lnTo>
                  <a:pt x="2458" y="7190"/>
                </a:lnTo>
                <a:lnTo>
                  <a:pt x="2678" y="7410"/>
                </a:lnTo>
                <a:lnTo>
                  <a:pt x="2971" y="7557"/>
                </a:lnTo>
                <a:lnTo>
                  <a:pt x="3265" y="7703"/>
                </a:lnTo>
                <a:lnTo>
                  <a:pt x="2971" y="7960"/>
                </a:lnTo>
                <a:lnTo>
                  <a:pt x="2641" y="7960"/>
                </a:lnTo>
                <a:lnTo>
                  <a:pt x="2311" y="7887"/>
                </a:lnTo>
                <a:lnTo>
                  <a:pt x="1981" y="7777"/>
                </a:lnTo>
                <a:lnTo>
                  <a:pt x="1871" y="7777"/>
                </a:lnTo>
                <a:lnTo>
                  <a:pt x="1834" y="7813"/>
                </a:lnTo>
                <a:lnTo>
                  <a:pt x="1797" y="7850"/>
                </a:lnTo>
                <a:lnTo>
                  <a:pt x="1797" y="7923"/>
                </a:lnTo>
                <a:lnTo>
                  <a:pt x="1834" y="8070"/>
                </a:lnTo>
                <a:lnTo>
                  <a:pt x="1944" y="8143"/>
                </a:lnTo>
                <a:lnTo>
                  <a:pt x="2091" y="8217"/>
                </a:lnTo>
                <a:lnTo>
                  <a:pt x="2238" y="8290"/>
                </a:lnTo>
                <a:lnTo>
                  <a:pt x="2348" y="8327"/>
                </a:lnTo>
                <a:lnTo>
                  <a:pt x="2164" y="8364"/>
                </a:lnTo>
                <a:lnTo>
                  <a:pt x="1944" y="8364"/>
                </a:lnTo>
                <a:lnTo>
                  <a:pt x="1761" y="8327"/>
                </a:lnTo>
                <a:lnTo>
                  <a:pt x="1541" y="8253"/>
                </a:lnTo>
                <a:lnTo>
                  <a:pt x="1247" y="8070"/>
                </a:lnTo>
                <a:lnTo>
                  <a:pt x="1027" y="7850"/>
                </a:lnTo>
                <a:lnTo>
                  <a:pt x="844" y="7593"/>
                </a:lnTo>
                <a:lnTo>
                  <a:pt x="697" y="7300"/>
                </a:lnTo>
                <a:lnTo>
                  <a:pt x="624" y="6970"/>
                </a:lnTo>
                <a:lnTo>
                  <a:pt x="550" y="6676"/>
                </a:lnTo>
                <a:lnTo>
                  <a:pt x="550" y="6346"/>
                </a:lnTo>
                <a:lnTo>
                  <a:pt x="550" y="6016"/>
                </a:lnTo>
                <a:lnTo>
                  <a:pt x="624" y="5502"/>
                </a:lnTo>
                <a:lnTo>
                  <a:pt x="734" y="4989"/>
                </a:lnTo>
                <a:lnTo>
                  <a:pt x="1064" y="3962"/>
                </a:lnTo>
                <a:close/>
                <a:moveTo>
                  <a:pt x="6786" y="5429"/>
                </a:moveTo>
                <a:lnTo>
                  <a:pt x="6860" y="5649"/>
                </a:lnTo>
                <a:lnTo>
                  <a:pt x="6970" y="5832"/>
                </a:lnTo>
                <a:lnTo>
                  <a:pt x="7006" y="5906"/>
                </a:lnTo>
                <a:lnTo>
                  <a:pt x="7043" y="5979"/>
                </a:lnTo>
                <a:lnTo>
                  <a:pt x="7116" y="6016"/>
                </a:lnTo>
                <a:lnTo>
                  <a:pt x="7813" y="7006"/>
                </a:lnTo>
                <a:lnTo>
                  <a:pt x="8143" y="7520"/>
                </a:lnTo>
                <a:lnTo>
                  <a:pt x="8143" y="7667"/>
                </a:lnTo>
                <a:lnTo>
                  <a:pt x="8143" y="7740"/>
                </a:lnTo>
                <a:lnTo>
                  <a:pt x="8217" y="7813"/>
                </a:lnTo>
                <a:lnTo>
                  <a:pt x="8290" y="7850"/>
                </a:lnTo>
                <a:lnTo>
                  <a:pt x="8363" y="7850"/>
                </a:lnTo>
                <a:lnTo>
                  <a:pt x="8400" y="7813"/>
                </a:lnTo>
                <a:lnTo>
                  <a:pt x="8510" y="7887"/>
                </a:lnTo>
                <a:lnTo>
                  <a:pt x="8584" y="7923"/>
                </a:lnTo>
                <a:lnTo>
                  <a:pt x="8694" y="7960"/>
                </a:lnTo>
                <a:lnTo>
                  <a:pt x="8767" y="7923"/>
                </a:lnTo>
                <a:lnTo>
                  <a:pt x="8877" y="7997"/>
                </a:lnTo>
                <a:lnTo>
                  <a:pt x="8987" y="7997"/>
                </a:lnTo>
                <a:lnTo>
                  <a:pt x="9060" y="8033"/>
                </a:lnTo>
                <a:lnTo>
                  <a:pt x="9134" y="7997"/>
                </a:lnTo>
                <a:lnTo>
                  <a:pt x="9207" y="7923"/>
                </a:lnTo>
                <a:lnTo>
                  <a:pt x="9207" y="7813"/>
                </a:lnTo>
                <a:lnTo>
                  <a:pt x="9207" y="7740"/>
                </a:lnTo>
                <a:lnTo>
                  <a:pt x="9134" y="7667"/>
                </a:lnTo>
                <a:lnTo>
                  <a:pt x="9170" y="7557"/>
                </a:lnTo>
                <a:lnTo>
                  <a:pt x="9207" y="7483"/>
                </a:lnTo>
                <a:lnTo>
                  <a:pt x="9244" y="7410"/>
                </a:lnTo>
                <a:lnTo>
                  <a:pt x="9244" y="7373"/>
                </a:lnTo>
                <a:lnTo>
                  <a:pt x="9207" y="7300"/>
                </a:lnTo>
                <a:lnTo>
                  <a:pt x="9170" y="7263"/>
                </a:lnTo>
                <a:lnTo>
                  <a:pt x="9134" y="7226"/>
                </a:lnTo>
                <a:lnTo>
                  <a:pt x="8987" y="7226"/>
                </a:lnTo>
                <a:lnTo>
                  <a:pt x="8694" y="7336"/>
                </a:lnTo>
                <a:lnTo>
                  <a:pt x="8694" y="7300"/>
                </a:lnTo>
                <a:lnTo>
                  <a:pt x="8877" y="7153"/>
                </a:lnTo>
                <a:lnTo>
                  <a:pt x="9060" y="6970"/>
                </a:lnTo>
                <a:lnTo>
                  <a:pt x="9134" y="6860"/>
                </a:lnTo>
                <a:lnTo>
                  <a:pt x="9244" y="7043"/>
                </a:lnTo>
                <a:lnTo>
                  <a:pt x="9501" y="7446"/>
                </a:lnTo>
                <a:lnTo>
                  <a:pt x="9537" y="7593"/>
                </a:lnTo>
                <a:lnTo>
                  <a:pt x="9317" y="7887"/>
                </a:lnTo>
                <a:lnTo>
                  <a:pt x="9024" y="8143"/>
                </a:lnTo>
                <a:lnTo>
                  <a:pt x="8730" y="8364"/>
                </a:lnTo>
                <a:lnTo>
                  <a:pt x="8400" y="8547"/>
                </a:lnTo>
                <a:lnTo>
                  <a:pt x="8070" y="8657"/>
                </a:lnTo>
                <a:lnTo>
                  <a:pt x="7703" y="8694"/>
                </a:lnTo>
                <a:lnTo>
                  <a:pt x="7520" y="8694"/>
                </a:lnTo>
                <a:lnTo>
                  <a:pt x="7373" y="8657"/>
                </a:lnTo>
                <a:lnTo>
                  <a:pt x="7190" y="8620"/>
                </a:lnTo>
                <a:lnTo>
                  <a:pt x="7006" y="8547"/>
                </a:lnTo>
                <a:lnTo>
                  <a:pt x="6823" y="8437"/>
                </a:lnTo>
                <a:lnTo>
                  <a:pt x="6676" y="8290"/>
                </a:lnTo>
                <a:lnTo>
                  <a:pt x="6419" y="7997"/>
                </a:lnTo>
                <a:lnTo>
                  <a:pt x="6199" y="7667"/>
                </a:lnTo>
                <a:lnTo>
                  <a:pt x="6053" y="7300"/>
                </a:lnTo>
                <a:lnTo>
                  <a:pt x="6016" y="6896"/>
                </a:lnTo>
                <a:lnTo>
                  <a:pt x="6016" y="6676"/>
                </a:lnTo>
                <a:lnTo>
                  <a:pt x="6053" y="6493"/>
                </a:lnTo>
                <a:lnTo>
                  <a:pt x="6089" y="6309"/>
                </a:lnTo>
                <a:lnTo>
                  <a:pt x="6163" y="6126"/>
                </a:lnTo>
                <a:lnTo>
                  <a:pt x="6273" y="5943"/>
                </a:lnTo>
                <a:lnTo>
                  <a:pt x="6383" y="5759"/>
                </a:lnTo>
                <a:lnTo>
                  <a:pt x="6566" y="5576"/>
                </a:lnTo>
                <a:lnTo>
                  <a:pt x="6786" y="5429"/>
                </a:lnTo>
                <a:close/>
                <a:moveTo>
                  <a:pt x="3852" y="0"/>
                </a:moveTo>
                <a:lnTo>
                  <a:pt x="3522" y="37"/>
                </a:lnTo>
                <a:lnTo>
                  <a:pt x="3191" y="110"/>
                </a:lnTo>
                <a:lnTo>
                  <a:pt x="2898" y="257"/>
                </a:lnTo>
                <a:lnTo>
                  <a:pt x="2604" y="440"/>
                </a:lnTo>
                <a:lnTo>
                  <a:pt x="2348" y="660"/>
                </a:lnTo>
                <a:lnTo>
                  <a:pt x="2091" y="660"/>
                </a:lnTo>
                <a:lnTo>
                  <a:pt x="1871" y="734"/>
                </a:lnTo>
                <a:lnTo>
                  <a:pt x="1687" y="880"/>
                </a:lnTo>
                <a:lnTo>
                  <a:pt x="1541" y="1064"/>
                </a:lnTo>
                <a:lnTo>
                  <a:pt x="1394" y="1284"/>
                </a:lnTo>
                <a:lnTo>
                  <a:pt x="1321" y="1504"/>
                </a:lnTo>
                <a:lnTo>
                  <a:pt x="1137" y="1944"/>
                </a:lnTo>
                <a:lnTo>
                  <a:pt x="660" y="3522"/>
                </a:lnTo>
                <a:lnTo>
                  <a:pt x="404" y="4292"/>
                </a:lnTo>
                <a:lnTo>
                  <a:pt x="183" y="5062"/>
                </a:lnTo>
                <a:lnTo>
                  <a:pt x="37" y="5759"/>
                </a:lnTo>
                <a:lnTo>
                  <a:pt x="0" y="6126"/>
                </a:lnTo>
                <a:lnTo>
                  <a:pt x="0" y="6456"/>
                </a:lnTo>
                <a:lnTo>
                  <a:pt x="0" y="6786"/>
                </a:lnTo>
                <a:lnTo>
                  <a:pt x="73" y="7153"/>
                </a:lnTo>
                <a:lnTo>
                  <a:pt x="183" y="7483"/>
                </a:lnTo>
                <a:lnTo>
                  <a:pt x="330" y="7813"/>
                </a:lnTo>
                <a:lnTo>
                  <a:pt x="477" y="8033"/>
                </a:lnTo>
                <a:lnTo>
                  <a:pt x="660" y="8253"/>
                </a:lnTo>
                <a:lnTo>
                  <a:pt x="880" y="8474"/>
                </a:lnTo>
                <a:lnTo>
                  <a:pt x="1101" y="8657"/>
                </a:lnTo>
                <a:lnTo>
                  <a:pt x="1357" y="8767"/>
                </a:lnTo>
                <a:lnTo>
                  <a:pt x="1651" y="8877"/>
                </a:lnTo>
                <a:lnTo>
                  <a:pt x="1908" y="8914"/>
                </a:lnTo>
                <a:lnTo>
                  <a:pt x="2201" y="8950"/>
                </a:lnTo>
                <a:lnTo>
                  <a:pt x="2458" y="8914"/>
                </a:lnTo>
                <a:lnTo>
                  <a:pt x="2678" y="8840"/>
                </a:lnTo>
                <a:lnTo>
                  <a:pt x="2898" y="8730"/>
                </a:lnTo>
                <a:lnTo>
                  <a:pt x="3081" y="8620"/>
                </a:lnTo>
                <a:lnTo>
                  <a:pt x="3448" y="8290"/>
                </a:lnTo>
                <a:lnTo>
                  <a:pt x="3778" y="7923"/>
                </a:lnTo>
                <a:lnTo>
                  <a:pt x="3815" y="7960"/>
                </a:lnTo>
                <a:lnTo>
                  <a:pt x="3925" y="7960"/>
                </a:lnTo>
                <a:lnTo>
                  <a:pt x="4035" y="7887"/>
                </a:lnTo>
                <a:lnTo>
                  <a:pt x="4108" y="7813"/>
                </a:lnTo>
                <a:lnTo>
                  <a:pt x="4108" y="7740"/>
                </a:lnTo>
                <a:lnTo>
                  <a:pt x="4072" y="7593"/>
                </a:lnTo>
                <a:lnTo>
                  <a:pt x="4182" y="7446"/>
                </a:lnTo>
                <a:lnTo>
                  <a:pt x="4512" y="6896"/>
                </a:lnTo>
                <a:lnTo>
                  <a:pt x="4769" y="6309"/>
                </a:lnTo>
                <a:lnTo>
                  <a:pt x="5025" y="5722"/>
                </a:lnTo>
                <a:lnTo>
                  <a:pt x="5209" y="5099"/>
                </a:lnTo>
                <a:lnTo>
                  <a:pt x="5246" y="5062"/>
                </a:lnTo>
                <a:lnTo>
                  <a:pt x="5282" y="4989"/>
                </a:lnTo>
                <a:lnTo>
                  <a:pt x="5282" y="4915"/>
                </a:lnTo>
                <a:lnTo>
                  <a:pt x="5466" y="4292"/>
                </a:lnTo>
                <a:lnTo>
                  <a:pt x="5612" y="3632"/>
                </a:lnTo>
                <a:lnTo>
                  <a:pt x="5722" y="2971"/>
                </a:lnTo>
                <a:lnTo>
                  <a:pt x="5796" y="2311"/>
                </a:lnTo>
                <a:lnTo>
                  <a:pt x="5832" y="1981"/>
                </a:lnTo>
                <a:lnTo>
                  <a:pt x="5796" y="1651"/>
                </a:lnTo>
                <a:lnTo>
                  <a:pt x="5759" y="1357"/>
                </a:lnTo>
                <a:lnTo>
                  <a:pt x="5649" y="1064"/>
                </a:lnTo>
                <a:lnTo>
                  <a:pt x="5539" y="807"/>
                </a:lnTo>
                <a:lnTo>
                  <a:pt x="5356" y="587"/>
                </a:lnTo>
                <a:lnTo>
                  <a:pt x="5099" y="367"/>
                </a:lnTo>
                <a:lnTo>
                  <a:pt x="4842" y="184"/>
                </a:lnTo>
                <a:lnTo>
                  <a:pt x="4512" y="73"/>
                </a:lnTo>
                <a:lnTo>
                  <a:pt x="4182" y="0"/>
                </a:lnTo>
                <a:close/>
                <a:moveTo>
                  <a:pt x="8730" y="3962"/>
                </a:moveTo>
                <a:lnTo>
                  <a:pt x="8584" y="4072"/>
                </a:lnTo>
                <a:lnTo>
                  <a:pt x="8437" y="4182"/>
                </a:lnTo>
                <a:lnTo>
                  <a:pt x="8327" y="4329"/>
                </a:lnTo>
                <a:lnTo>
                  <a:pt x="7887" y="4439"/>
                </a:lnTo>
                <a:lnTo>
                  <a:pt x="7336" y="4585"/>
                </a:lnTo>
                <a:lnTo>
                  <a:pt x="6786" y="4842"/>
                </a:lnTo>
                <a:lnTo>
                  <a:pt x="6566" y="4989"/>
                </a:lnTo>
                <a:lnTo>
                  <a:pt x="6309" y="5172"/>
                </a:lnTo>
                <a:lnTo>
                  <a:pt x="6089" y="5356"/>
                </a:lnTo>
                <a:lnTo>
                  <a:pt x="5906" y="5576"/>
                </a:lnTo>
                <a:lnTo>
                  <a:pt x="5759" y="5796"/>
                </a:lnTo>
                <a:lnTo>
                  <a:pt x="5612" y="6053"/>
                </a:lnTo>
                <a:lnTo>
                  <a:pt x="5539" y="6309"/>
                </a:lnTo>
                <a:lnTo>
                  <a:pt x="5502" y="6603"/>
                </a:lnTo>
                <a:lnTo>
                  <a:pt x="5466" y="6860"/>
                </a:lnTo>
                <a:lnTo>
                  <a:pt x="5502" y="7116"/>
                </a:lnTo>
                <a:lnTo>
                  <a:pt x="5539" y="7373"/>
                </a:lnTo>
                <a:lnTo>
                  <a:pt x="5612" y="7630"/>
                </a:lnTo>
                <a:lnTo>
                  <a:pt x="5722" y="7887"/>
                </a:lnTo>
                <a:lnTo>
                  <a:pt x="5869" y="8107"/>
                </a:lnTo>
                <a:lnTo>
                  <a:pt x="6016" y="8327"/>
                </a:lnTo>
                <a:lnTo>
                  <a:pt x="6199" y="8547"/>
                </a:lnTo>
                <a:lnTo>
                  <a:pt x="6419" y="8730"/>
                </a:lnTo>
                <a:lnTo>
                  <a:pt x="6639" y="8914"/>
                </a:lnTo>
                <a:lnTo>
                  <a:pt x="6860" y="9060"/>
                </a:lnTo>
                <a:lnTo>
                  <a:pt x="7116" y="9170"/>
                </a:lnTo>
                <a:lnTo>
                  <a:pt x="7410" y="9244"/>
                </a:lnTo>
                <a:lnTo>
                  <a:pt x="7703" y="9281"/>
                </a:lnTo>
                <a:lnTo>
                  <a:pt x="8033" y="9244"/>
                </a:lnTo>
                <a:lnTo>
                  <a:pt x="8327" y="9170"/>
                </a:lnTo>
                <a:lnTo>
                  <a:pt x="8620" y="9024"/>
                </a:lnTo>
                <a:lnTo>
                  <a:pt x="8877" y="8877"/>
                </a:lnTo>
                <a:lnTo>
                  <a:pt x="9391" y="8547"/>
                </a:lnTo>
                <a:lnTo>
                  <a:pt x="9611" y="8364"/>
                </a:lnTo>
                <a:lnTo>
                  <a:pt x="9794" y="8143"/>
                </a:lnTo>
                <a:lnTo>
                  <a:pt x="9977" y="7923"/>
                </a:lnTo>
                <a:lnTo>
                  <a:pt x="10161" y="7703"/>
                </a:lnTo>
                <a:lnTo>
                  <a:pt x="10418" y="7190"/>
                </a:lnTo>
                <a:lnTo>
                  <a:pt x="10638" y="6676"/>
                </a:lnTo>
                <a:lnTo>
                  <a:pt x="10711" y="6346"/>
                </a:lnTo>
                <a:lnTo>
                  <a:pt x="10748" y="6053"/>
                </a:lnTo>
                <a:lnTo>
                  <a:pt x="10748" y="5722"/>
                </a:lnTo>
                <a:lnTo>
                  <a:pt x="10711" y="5466"/>
                </a:lnTo>
                <a:lnTo>
                  <a:pt x="10601" y="5172"/>
                </a:lnTo>
                <a:lnTo>
                  <a:pt x="10454" y="4915"/>
                </a:lnTo>
                <a:lnTo>
                  <a:pt x="10271" y="4659"/>
                </a:lnTo>
                <a:lnTo>
                  <a:pt x="10051" y="4439"/>
                </a:lnTo>
                <a:lnTo>
                  <a:pt x="9794" y="4255"/>
                </a:lnTo>
                <a:lnTo>
                  <a:pt x="9537" y="4108"/>
                </a:lnTo>
                <a:lnTo>
                  <a:pt x="9244" y="3998"/>
                </a:lnTo>
                <a:lnTo>
                  <a:pt x="8950" y="396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94" name="Google Shape;94;p15"/>
          <p:cNvSpPr/>
          <p:nvPr/>
        </p:nvSpPr>
        <p:spPr>
          <a:xfrm>
            <a:off x="7518184" y="3966329"/>
            <a:ext cx="846269" cy="598458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95" name="Google Shape;95;p15"/>
          <p:cNvSpPr/>
          <p:nvPr/>
        </p:nvSpPr>
        <p:spPr>
          <a:xfrm rot="-5400000">
            <a:off x="6496794" y="3021440"/>
            <a:ext cx="493819" cy="631536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96" name="Google Shape;96;p15"/>
          <p:cNvSpPr/>
          <p:nvPr/>
        </p:nvSpPr>
        <p:spPr>
          <a:xfrm>
            <a:off x="6453205" y="3705907"/>
            <a:ext cx="666366" cy="752689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97" name="Google Shape;97;p15"/>
          <p:cNvSpPr/>
          <p:nvPr/>
        </p:nvSpPr>
        <p:spPr>
          <a:xfrm>
            <a:off x="1866011" y="4742879"/>
            <a:ext cx="681078" cy="455287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98" name="Google Shape;98;p15"/>
          <p:cNvSpPr/>
          <p:nvPr/>
        </p:nvSpPr>
        <p:spPr>
          <a:xfrm>
            <a:off x="6669805" y="4614395"/>
            <a:ext cx="308462" cy="330481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6"/>
          <p:cNvSpPr txBox="1">
            <a:spLocks noGrp="1"/>
          </p:cNvSpPr>
          <p:nvPr>
            <p:ph type="ctrTitle"/>
          </p:nvPr>
        </p:nvSpPr>
        <p:spPr>
          <a:xfrm>
            <a:off x="3210935" y="1661762"/>
            <a:ext cx="53016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700"/>
              <a:buFont typeface="Lexend Deca"/>
              <a:buNone/>
              <a:defRPr sz="3700">
                <a:latin typeface="Lexend Deca"/>
                <a:ea typeface="Lexend Deca"/>
                <a:cs typeface="Lexend Deca"/>
                <a:sym typeface="Lexend Deca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subTitle" idx="1"/>
          </p:nvPr>
        </p:nvSpPr>
        <p:spPr>
          <a:xfrm>
            <a:off x="3210885" y="2864177"/>
            <a:ext cx="53016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600"/>
              <a:buNone/>
              <a:defRPr>
                <a:solidFill>
                  <a:srgbClr val="1C4587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/>
          <p:nvPr/>
        </p:nvSpPr>
        <p:spPr>
          <a:xfrm>
            <a:off x="4412080" y="4661638"/>
            <a:ext cx="450550" cy="558734"/>
          </a:xfrm>
          <a:custGeom>
            <a:avLst/>
            <a:gdLst/>
            <a:ahLst/>
            <a:cxnLst/>
            <a:rect l="l" t="t" r="r" b="b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03" name="Google Shape;103;p16"/>
          <p:cNvSpPr/>
          <p:nvPr/>
        </p:nvSpPr>
        <p:spPr>
          <a:xfrm>
            <a:off x="3968826" y="4000288"/>
            <a:ext cx="443260" cy="504670"/>
          </a:xfrm>
          <a:custGeom>
            <a:avLst/>
            <a:gdLst/>
            <a:ahLst/>
            <a:cxnLst/>
            <a:rect l="l" t="t" r="r" b="b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04" name="Google Shape;104;p16"/>
          <p:cNvSpPr/>
          <p:nvPr/>
        </p:nvSpPr>
        <p:spPr>
          <a:xfrm>
            <a:off x="6283364" y="4209515"/>
            <a:ext cx="210213" cy="458889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05" name="Google Shape;105;p16"/>
          <p:cNvSpPr/>
          <p:nvPr/>
        </p:nvSpPr>
        <p:spPr>
          <a:xfrm>
            <a:off x="5746560" y="4042836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06" name="Google Shape;106;p16"/>
          <p:cNvSpPr/>
          <p:nvPr/>
        </p:nvSpPr>
        <p:spPr>
          <a:xfrm>
            <a:off x="7063610" y="4132028"/>
            <a:ext cx="456818" cy="425588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07" name="Google Shape;107;p16"/>
          <p:cNvSpPr/>
          <p:nvPr/>
        </p:nvSpPr>
        <p:spPr>
          <a:xfrm>
            <a:off x="8742973" y="4166677"/>
            <a:ext cx="495281" cy="340238"/>
          </a:xfrm>
          <a:custGeom>
            <a:avLst/>
            <a:gdLst/>
            <a:ahLst/>
            <a:cxnLst/>
            <a:rect l="l" t="t" r="r" b="b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08" name="Google Shape;108;p16"/>
          <p:cNvSpPr/>
          <p:nvPr/>
        </p:nvSpPr>
        <p:spPr>
          <a:xfrm>
            <a:off x="6581517" y="4041241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09" name="Google Shape;109;p16"/>
          <p:cNvSpPr/>
          <p:nvPr/>
        </p:nvSpPr>
        <p:spPr>
          <a:xfrm>
            <a:off x="6507132" y="4533962"/>
            <a:ext cx="521292" cy="538992"/>
          </a:xfrm>
          <a:custGeom>
            <a:avLst/>
            <a:gdLst/>
            <a:ahLst/>
            <a:cxnLst/>
            <a:rect l="l" t="t" r="r" b="b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10" name="Google Shape;110;p16"/>
          <p:cNvSpPr/>
          <p:nvPr/>
        </p:nvSpPr>
        <p:spPr>
          <a:xfrm>
            <a:off x="5501054" y="4557600"/>
            <a:ext cx="504670" cy="400627"/>
          </a:xfrm>
          <a:custGeom>
            <a:avLst/>
            <a:gdLst/>
            <a:ahLst/>
            <a:cxnLst/>
            <a:rect l="l" t="t" r="r" b="b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11" name="Google Shape;111;p16"/>
          <p:cNvSpPr/>
          <p:nvPr/>
        </p:nvSpPr>
        <p:spPr>
          <a:xfrm>
            <a:off x="5201567" y="4075599"/>
            <a:ext cx="470320" cy="442210"/>
          </a:xfrm>
          <a:custGeom>
            <a:avLst/>
            <a:gdLst/>
            <a:ahLst/>
            <a:cxnLst/>
            <a:rect l="l" t="t" r="r" b="b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12" name="Google Shape;112;p16"/>
          <p:cNvSpPr/>
          <p:nvPr/>
        </p:nvSpPr>
        <p:spPr>
          <a:xfrm>
            <a:off x="4765584" y="4075593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13" name="Google Shape;113;p16"/>
          <p:cNvSpPr/>
          <p:nvPr/>
        </p:nvSpPr>
        <p:spPr>
          <a:xfrm>
            <a:off x="5521858" y="4998019"/>
            <a:ext cx="463059" cy="177962"/>
          </a:xfrm>
          <a:custGeom>
            <a:avLst/>
            <a:gdLst/>
            <a:ahLst/>
            <a:cxnLst/>
            <a:rect l="l" t="t" r="r" b="b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14" name="Google Shape;114;p16"/>
          <p:cNvSpPr/>
          <p:nvPr/>
        </p:nvSpPr>
        <p:spPr>
          <a:xfrm>
            <a:off x="8052572" y="482526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15" name="Google Shape;115;p16"/>
          <p:cNvSpPr/>
          <p:nvPr/>
        </p:nvSpPr>
        <p:spPr>
          <a:xfrm>
            <a:off x="8052577" y="4029277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16" name="Google Shape;116;p16"/>
          <p:cNvSpPr/>
          <p:nvPr/>
        </p:nvSpPr>
        <p:spPr>
          <a:xfrm>
            <a:off x="6984573" y="4950383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17" name="Google Shape;117;p16"/>
          <p:cNvSpPr/>
          <p:nvPr/>
        </p:nvSpPr>
        <p:spPr>
          <a:xfrm>
            <a:off x="8749725" y="4950125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18" name="Google Shape;118;p16"/>
          <p:cNvSpPr/>
          <p:nvPr/>
        </p:nvSpPr>
        <p:spPr>
          <a:xfrm>
            <a:off x="6160715" y="4780234"/>
            <a:ext cx="323616" cy="321546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19" name="Google Shape;119;p16"/>
          <p:cNvSpPr/>
          <p:nvPr/>
        </p:nvSpPr>
        <p:spPr>
          <a:xfrm>
            <a:off x="8522444" y="4000279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20" name="Google Shape;120;p16"/>
          <p:cNvSpPr/>
          <p:nvPr/>
        </p:nvSpPr>
        <p:spPr>
          <a:xfrm>
            <a:off x="4892224" y="4552927"/>
            <a:ext cx="416228" cy="409988"/>
          </a:xfrm>
          <a:custGeom>
            <a:avLst/>
            <a:gdLst/>
            <a:ahLst/>
            <a:cxnLst/>
            <a:rect l="l" t="t" r="r" b="b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21" name="Google Shape;121;p16"/>
          <p:cNvSpPr/>
          <p:nvPr/>
        </p:nvSpPr>
        <p:spPr>
          <a:xfrm>
            <a:off x="8829403" y="4583868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22" name="Google Shape;122;p16"/>
          <p:cNvSpPr/>
          <p:nvPr/>
        </p:nvSpPr>
        <p:spPr>
          <a:xfrm>
            <a:off x="4489179" y="4206693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23" name="Google Shape;123;p16"/>
          <p:cNvSpPr/>
          <p:nvPr/>
        </p:nvSpPr>
        <p:spPr>
          <a:xfrm rot="1920548">
            <a:off x="7236726" y="4658174"/>
            <a:ext cx="501522" cy="425557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24" name="Google Shape;124;p16"/>
          <p:cNvSpPr/>
          <p:nvPr/>
        </p:nvSpPr>
        <p:spPr>
          <a:xfrm>
            <a:off x="8263292" y="4517805"/>
            <a:ext cx="479681" cy="339217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25" name="Google Shape;125;p16"/>
          <p:cNvSpPr/>
          <p:nvPr/>
        </p:nvSpPr>
        <p:spPr>
          <a:xfrm rot="-5400000">
            <a:off x="7684355" y="3982230"/>
            <a:ext cx="279906" cy="357966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26" name="Google Shape;126;p16"/>
          <p:cNvSpPr/>
          <p:nvPr/>
        </p:nvSpPr>
        <p:spPr>
          <a:xfrm>
            <a:off x="7659648" y="4370196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27" name="Google Shape;127;p16"/>
          <p:cNvSpPr/>
          <p:nvPr/>
        </p:nvSpPr>
        <p:spPr>
          <a:xfrm>
            <a:off x="5059563" y="4957957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28" name="Google Shape;128;p16"/>
          <p:cNvSpPr/>
          <p:nvPr/>
        </p:nvSpPr>
        <p:spPr>
          <a:xfrm>
            <a:off x="7782420" y="4885132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29" name="Google Shape;129;p16"/>
          <p:cNvSpPr/>
          <p:nvPr/>
        </p:nvSpPr>
        <p:spPr>
          <a:xfrm>
            <a:off x="1482765" y="4209515"/>
            <a:ext cx="210213" cy="458889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30" name="Google Shape;130;p16"/>
          <p:cNvSpPr/>
          <p:nvPr/>
        </p:nvSpPr>
        <p:spPr>
          <a:xfrm>
            <a:off x="945960" y="4042836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31" name="Google Shape;131;p16"/>
          <p:cNvSpPr/>
          <p:nvPr/>
        </p:nvSpPr>
        <p:spPr>
          <a:xfrm>
            <a:off x="2263010" y="4132028"/>
            <a:ext cx="456818" cy="425588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32" name="Google Shape;132;p16"/>
          <p:cNvSpPr/>
          <p:nvPr/>
        </p:nvSpPr>
        <p:spPr>
          <a:xfrm>
            <a:off x="1780917" y="4041241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33" name="Google Shape;133;p16"/>
          <p:cNvSpPr/>
          <p:nvPr/>
        </p:nvSpPr>
        <p:spPr>
          <a:xfrm>
            <a:off x="1706532" y="4533962"/>
            <a:ext cx="521292" cy="538992"/>
          </a:xfrm>
          <a:custGeom>
            <a:avLst/>
            <a:gdLst/>
            <a:ahLst/>
            <a:cxnLst/>
            <a:rect l="l" t="t" r="r" b="b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34" name="Google Shape;134;p16"/>
          <p:cNvSpPr/>
          <p:nvPr/>
        </p:nvSpPr>
        <p:spPr>
          <a:xfrm>
            <a:off x="700454" y="4557600"/>
            <a:ext cx="504670" cy="400627"/>
          </a:xfrm>
          <a:custGeom>
            <a:avLst/>
            <a:gdLst/>
            <a:ahLst/>
            <a:cxnLst/>
            <a:rect l="l" t="t" r="r" b="b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35" name="Google Shape;135;p16"/>
          <p:cNvSpPr/>
          <p:nvPr/>
        </p:nvSpPr>
        <p:spPr>
          <a:xfrm>
            <a:off x="400967" y="4075599"/>
            <a:ext cx="470320" cy="442210"/>
          </a:xfrm>
          <a:custGeom>
            <a:avLst/>
            <a:gdLst/>
            <a:ahLst/>
            <a:cxnLst/>
            <a:rect l="l" t="t" r="r" b="b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36" name="Google Shape;136;p16"/>
          <p:cNvSpPr/>
          <p:nvPr/>
        </p:nvSpPr>
        <p:spPr>
          <a:xfrm>
            <a:off x="-35016" y="4075593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37" name="Google Shape;137;p16"/>
          <p:cNvSpPr/>
          <p:nvPr/>
        </p:nvSpPr>
        <p:spPr>
          <a:xfrm>
            <a:off x="721258" y="4998019"/>
            <a:ext cx="463059" cy="177962"/>
          </a:xfrm>
          <a:custGeom>
            <a:avLst/>
            <a:gdLst/>
            <a:ahLst/>
            <a:cxnLst/>
            <a:rect l="l" t="t" r="r" b="b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38" name="Google Shape;138;p16"/>
          <p:cNvSpPr/>
          <p:nvPr/>
        </p:nvSpPr>
        <p:spPr>
          <a:xfrm>
            <a:off x="3251972" y="482526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39" name="Google Shape;139;p16"/>
          <p:cNvSpPr/>
          <p:nvPr/>
        </p:nvSpPr>
        <p:spPr>
          <a:xfrm>
            <a:off x="3251978" y="4029277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40" name="Google Shape;140;p16"/>
          <p:cNvSpPr/>
          <p:nvPr/>
        </p:nvSpPr>
        <p:spPr>
          <a:xfrm>
            <a:off x="2183974" y="4950383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41" name="Google Shape;141;p16"/>
          <p:cNvSpPr/>
          <p:nvPr/>
        </p:nvSpPr>
        <p:spPr>
          <a:xfrm>
            <a:off x="3949125" y="4950125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42" name="Google Shape;142;p16"/>
          <p:cNvSpPr/>
          <p:nvPr/>
        </p:nvSpPr>
        <p:spPr>
          <a:xfrm>
            <a:off x="1360115" y="4780234"/>
            <a:ext cx="323616" cy="321546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43" name="Google Shape;143;p16"/>
          <p:cNvSpPr/>
          <p:nvPr/>
        </p:nvSpPr>
        <p:spPr>
          <a:xfrm>
            <a:off x="3721844" y="4000279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44" name="Google Shape;144;p16"/>
          <p:cNvSpPr/>
          <p:nvPr/>
        </p:nvSpPr>
        <p:spPr>
          <a:xfrm>
            <a:off x="91624" y="4552927"/>
            <a:ext cx="416228" cy="409988"/>
          </a:xfrm>
          <a:custGeom>
            <a:avLst/>
            <a:gdLst/>
            <a:ahLst/>
            <a:cxnLst/>
            <a:rect l="l" t="t" r="r" b="b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45" name="Google Shape;145;p16"/>
          <p:cNvSpPr/>
          <p:nvPr/>
        </p:nvSpPr>
        <p:spPr>
          <a:xfrm>
            <a:off x="4028803" y="4583868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46" name="Google Shape;146;p16"/>
          <p:cNvSpPr/>
          <p:nvPr/>
        </p:nvSpPr>
        <p:spPr>
          <a:xfrm>
            <a:off x="2704" y="4900231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47" name="Google Shape;147;p16"/>
          <p:cNvSpPr/>
          <p:nvPr/>
        </p:nvSpPr>
        <p:spPr>
          <a:xfrm rot="1920548">
            <a:off x="2436125" y="4658174"/>
            <a:ext cx="501522" cy="425557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48" name="Google Shape;148;p16"/>
          <p:cNvSpPr/>
          <p:nvPr/>
        </p:nvSpPr>
        <p:spPr>
          <a:xfrm>
            <a:off x="3462692" y="4517805"/>
            <a:ext cx="479681" cy="339217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49" name="Google Shape;149;p16"/>
          <p:cNvSpPr/>
          <p:nvPr/>
        </p:nvSpPr>
        <p:spPr>
          <a:xfrm rot="-5400000">
            <a:off x="2883755" y="3982230"/>
            <a:ext cx="279906" cy="357966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50" name="Google Shape;150;p16"/>
          <p:cNvSpPr/>
          <p:nvPr/>
        </p:nvSpPr>
        <p:spPr>
          <a:xfrm>
            <a:off x="2859048" y="4370196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51" name="Google Shape;151;p16"/>
          <p:cNvSpPr/>
          <p:nvPr/>
        </p:nvSpPr>
        <p:spPr>
          <a:xfrm>
            <a:off x="258963" y="4957957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52" name="Google Shape;152;p16"/>
          <p:cNvSpPr/>
          <p:nvPr/>
        </p:nvSpPr>
        <p:spPr>
          <a:xfrm>
            <a:off x="2981820" y="4885132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 1">
  <p:cSld name="TITLE_1_2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7"/>
          <p:cNvSpPr txBox="1">
            <a:spLocks noGrp="1"/>
          </p:cNvSpPr>
          <p:nvPr>
            <p:ph type="ctrTitle"/>
          </p:nvPr>
        </p:nvSpPr>
        <p:spPr>
          <a:xfrm>
            <a:off x="1573635" y="148587"/>
            <a:ext cx="53016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700"/>
              <a:buFont typeface="Lexend Deca"/>
              <a:buNone/>
              <a:defRPr sz="3700">
                <a:latin typeface="Lexend Deca"/>
                <a:ea typeface="Lexend Deca"/>
                <a:cs typeface="Lexend Deca"/>
                <a:sym typeface="Lexend Deca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9pPr>
          </a:lstStyle>
          <a:p>
            <a:endParaRPr/>
          </a:p>
        </p:txBody>
      </p:sp>
      <p:sp>
        <p:nvSpPr>
          <p:cNvPr id="155" name="Google Shape;155;p17"/>
          <p:cNvSpPr txBox="1">
            <a:spLocks noGrp="1"/>
          </p:cNvSpPr>
          <p:nvPr>
            <p:ph type="subTitle" idx="1"/>
          </p:nvPr>
        </p:nvSpPr>
        <p:spPr>
          <a:xfrm>
            <a:off x="1573635" y="1406502"/>
            <a:ext cx="53016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600"/>
              <a:buNone/>
              <a:defRPr>
                <a:solidFill>
                  <a:srgbClr val="1C458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9pPr>
          </a:lstStyle>
          <a:p>
            <a:endParaRPr/>
          </a:p>
        </p:txBody>
      </p:sp>
      <p:sp>
        <p:nvSpPr>
          <p:cNvPr id="156" name="Google Shape;156;p17"/>
          <p:cNvSpPr/>
          <p:nvPr/>
        </p:nvSpPr>
        <p:spPr>
          <a:xfrm>
            <a:off x="4412080" y="4661638"/>
            <a:ext cx="450550" cy="558734"/>
          </a:xfrm>
          <a:custGeom>
            <a:avLst/>
            <a:gdLst/>
            <a:ahLst/>
            <a:cxnLst/>
            <a:rect l="l" t="t" r="r" b="b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57" name="Google Shape;157;p17"/>
          <p:cNvSpPr/>
          <p:nvPr/>
        </p:nvSpPr>
        <p:spPr>
          <a:xfrm>
            <a:off x="3968826" y="4000288"/>
            <a:ext cx="443260" cy="504670"/>
          </a:xfrm>
          <a:custGeom>
            <a:avLst/>
            <a:gdLst/>
            <a:ahLst/>
            <a:cxnLst/>
            <a:rect l="l" t="t" r="r" b="b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58" name="Google Shape;158;p17"/>
          <p:cNvSpPr/>
          <p:nvPr/>
        </p:nvSpPr>
        <p:spPr>
          <a:xfrm>
            <a:off x="6283364" y="4209515"/>
            <a:ext cx="210213" cy="458889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59" name="Google Shape;159;p17"/>
          <p:cNvSpPr/>
          <p:nvPr/>
        </p:nvSpPr>
        <p:spPr>
          <a:xfrm>
            <a:off x="5746560" y="4042836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0" name="Google Shape;160;p17"/>
          <p:cNvSpPr/>
          <p:nvPr/>
        </p:nvSpPr>
        <p:spPr>
          <a:xfrm>
            <a:off x="7063610" y="4132028"/>
            <a:ext cx="456818" cy="425588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1" name="Google Shape;161;p17"/>
          <p:cNvSpPr/>
          <p:nvPr/>
        </p:nvSpPr>
        <p:spPr>
          <a:xfrm>
            <a:off x="8742973" y="4166677"/>
            <a:ext cx="495281" cy="340238"/>
          </a:xfrm>
          <a:custGeom>
            <a:avLst/>
            <a:gdLst/>
            <a:ahLst/>
            <a:cxnLst/>
            <a:rect l="l" t="t" r="r" b="b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2" name="Google Shape;162;p17"/>
          <p:cNvSpPr/>
          <p:nvPr/>
        </p:nvSpPr>
        <p:spPr>
          <a:xfrm>
            <a:off x="6581517" y="4041241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3" name="Google Shape;163;p17"/>
          <p:cNvSpPr/>
          <p:nvPr/>
        </p:nvSpPr>
        <p:spPr>
          <a:xfrm>
            <a:off x="6507132" y="4533962"/>
            <a:ext cx="521292" cy="538992"/>
          </a:xfrm>
          <a:custGeom>
            <a:avLst/>
            <a:gdLst/>
            <a:ahLst/>
            <a:cxnLst/>
            <a:rect l="l" t="t" r="r" b="b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4" name="Google Shape;164;p17"/>
          <p:cNvSpPr/>
          <p:nvPr/>
        </p:nvSpPr>
        <p:spPr>
          <a:xfrm>
            <a:off x="5501054" y="4557600"/>
            <a:ext cx="504670" cy="400627"/>
          </a:xfrm>
          <a:custGeom>
            <a:avLst/>
            <a:gdLst/>
            <a:ahLst/>
            <a:cxnLst/>
            <a:rect l="l" t="t" r="r" b="b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5" name="Google Shape;165;p17"/>
          <p:cNvSpPr/>
          <p:nvPr/>
        </p:nvSpPr>
        <p:spPr>
          <a:xfrm>
            <a:off x="5201567" y="4075599"/>
            <a:ext cx="470320" cy="442210"/>
          </a:xfrm>
          <a:custGeom>
            <a:avLst/>
            <a:gdLst/>
            <a:ahLst/>
            <a:cxnLst/>
            <a:rect l="l" t="t" r="r" b="b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6" name="Google Shape;166;p17"/>
          <p:cNvSpPr/>
          <p:nvPr/>
        </p:nvSpPr>
        <p:spPr>
          <a:xfrm>
            <a:off x="4765584" y="4075593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7" name="Google Shape;167;p17"/>
          <p:cNvSpPr/>
          <p:nvPr/>
        </p:nvSpPr>
        <p:spPr>
          <a:xfrm>
            <a:off x="5521858" y="4998019"/>
            <a:ext cx="463059" cy="177962"/>
          </a:xfrm>
          <a:custGeom>
            <a:avLst/>
            <a:gdLst/>
            <a:ahLst/>
            <a:cxnLst/>
            <a:rect l="l" t="t" r="r" b="b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8" name="Google Shape;168;p17"/>
          <p:cNvSpPr/>
          <p:nvPr/>
        </p:nvSpPr>
        <p:spPr>
          <a:xfrm>
            <a:off x="8052572" y="482526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9" name="Google Shape;169;p17"/>
          <p:cNvSpPr/>
          <p:nvPr/>
        </p:nvSpPr>
        <p:spPr>
          <a:xfrm>
            <a:off x="8052577" y="4029277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0" name="Google Shape;170;p17"/>
          <p:cNvSpPr/>
          <p:nvPr/>
        </p:nvSpPr>
        <p:spPr>
          <a:xfrm>
            <a:off x="6984573" y="4950383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1" name="Google Shape;171;p17"/>
          <p:cNvSpPr/>
          <p:nvPr/>
        </p:nvSpPr>
        <p:spPr>
          <a:xfrm>
            <a:off x="8749725" y="4950125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2" name="Google Shape;172;p17"/>
          <p:cNvSpPr/>
          <p:nvPr/>
        </p:nvSpPr>
        <p:spPr>
          <a:xfrm>
            <a:off x="6160715" y="4780234"/>
            <a:ext cx="323616" cy="321546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3" name="Google Shape;173;p17"/>
          <p:cNvSpPr/>
          <p:nvPr/>
        </p:nvSpPr>
        <p:spPr>
          <a:xfrm>
            <a:off x="8522444" y="4000279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4" name="Google Shape;174;p17"/>
          <p:cNvSpPr/>
          <p:nvPr/>
        </p:nvSpPr>
        <p:spPr>
          <a:xfrm>
            <a:off x="4892224" y="4552927"/>
            <a:ext cx="416228" cy="409988"/>
          </a:xfrm>
          <a:custGeom>
            <a:avLst/>
            <a:gdLst/>
            <a:ahLst/>
            <a:cxnLst/>
            <a:rect l="l" t="t" r="r" b="b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5" name="Google Shape;175;p17"/>
          <p:cNvSpPr/>
          <p:nvPr/>
        </p:nvSpPr>
        <p:spPr>
          <a:xfrm>
            <a:off x="8829403" y="4583868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6" name="Google Shape;176;p17"/>
          <p:cNvSpPr/>
          <p:nvPr/>
        </p:nvSpPr>
        <p:spPr>
          <a:xfrm>
            <a:off x="4489179" y="4206693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7" name="Google Shape;177;p17"/>
          <p:cNvSpPr/>
          <p:nvPr/>
        </p:nvSpPr>
        <p:spPr>
          <a:xfrm rot="1920548">
            <a:off x="7236726" y="4658174"/>
            <a:ext cx="501522" cy="425557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8" name="Google Shape;178;p17"/>
          <p:cNvSpPr/>
          <p:nvPr/>
        </p:nvSpPr>
        <p:spPr>
          <a:xfrm>
            <a:off x="8263292" y="4517805"/>
            <a:ext cx="479681" cy="339217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9" name="Google Shape;179;p17"/>
          <p:cNvSpPr/>
          <p:nvPr/>
        </p:nvSpPr>
        <p:spPr>
          <a:xfrm rot="-5400000">
            <a:off x="7684355" y="3982230"/>
            <a:ext cx="279906" cy="357966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0" name="Google Shape;180;p17"/>
          <p:cNvSpPr/>
          <p:nvPr/>
        </p:nvSpPr>
        <p:spPr>
          <a:xfrm>
            <a:off x="7659648" y="4370196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1" name="Google Shape;181;p17"/>
          <p:cNvSpPr/>
          <p:nvPr/>
        </p:nvSpPr>
        <p:spPr>
          <a:xfrm>
            <a:off x="5059563" y="4957957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2" name="Google Shape;182;p17"/>
          <p:cNvSpPr/>
          <p:nvPr/>
        </p:nvSpPr>
        <p:spPr>
          <a:xfrm>
            <a:off x="7782420" y="4885132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3" name="Google Shape;183;p17"/>
          <p:cNvSpPr/>
          <p:nvPr/>
        </p:nvSpPr>
        <p:spPr>
          <a:xfrm>
            <a:off x="1482765" y="4209515"/>
            <a:ext cx="210213" cy="458889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4" name="Google Shape;184;p17"/>
          <p:cNvSpPr/>
          <p:nvPr/>
        </p:nvSpPr>
        <p:spPr>
          <a:xfrm>
            <a:off x="945960" y="4042836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5" name="Google Shape;185;p17"/>
          <p:cNvSpPr/>
          <p:nvPr/>
        </p:nvSpPr>
        <p:spPr>
          <a:xfrm>
            <a:off x="2263010" y="4132028"/>
            <a:ext cx="456818" cy="425588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6" name="Google Shape;186;p17"/>
          <p:cNvSpPr/>
          <p:nvPr/>
        </p:nvSpPr>
        <p:spPr>
          <a:xfrm>
            <a:off x="1780917" y="4041241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7" name="Google Shape;187;p17"/>
          <p:cNvSpPr/>
          <p:nvPr/>
        </p:nvSpPr>
        <p:spPr>
          <a:xfrm>
            <a:off x="1706532" y="4533962"/>
            <a:ext cx="521292" cy="538992"/>
          </a:xfrm>
          <a:custGeom>
            <a:avLst/>
            <a:gdLst/>
            <a:ahLst/>
            <a:cxnLst/>
            <a:rect l="l" t="t" r="r" b="b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8" name="Google Shape;188;p17"/>
          <p:cNvSpPr/>
          <p:nvPr/>
        </p:nvSpPr>
        <p:spPr>
          <a:xfrm>
            <a:off x="700454" y="4557600"/>
            <a:ext cx="504670" cy="400627"/>
          </a:xfrm>
          <a:custGeom>
            <a:avLst/>
            <a:gdLst/>
            <a:ahLst/>
            <a:cxnLst/>
            <a:rect l="l" t="t" r="r" b="b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9" name="Google Shape;189;p17"/>
          <p:cNvSpPr/>
          <p:nvPr/>
        </p:nvSpPr>
        <p:spPr>
          <a:xfrm>
            <a:off x="400967" y="4075599"/>
            <a:ext cx="470320" cy="442210"/>
          </a:xfrm>
          <a:custGeom>
            <a:avLst/>
            <a:gdLst/>
            <a:ahLst/>
            <a:cxnLst/>
            <a:rect l="l" t="t" r="r" b="b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90" name="Google Shape;190;p17"/>
          <p:cNvSpPr/>
          <p:nvPr/>
        </p:nvSpPr>
        <p:spPr>
          <a:xfrm>
            <a:off x="-35016" y="4075593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91" name="Google Shape;191;p17"/>
          <p:cNvSpPr/>
          <p:nvPr/>
        </p:nvSpPr>
        <p:spPr>
          <a:xfrm>
            <a:off x="721258" y="4998019"/>
            <a:ext cx="463059" cy="177962"/>
          </a:xfrm>
          <a:custGeom>
            <a:avLst/>
            <a:gdLst/>
            <a:ahLst/>
            <a:cxnLst/>
            <a:rect l="l" t="t" r="r" b="b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92" name="Google Shape;192;p17"/>
          <p:cNvSpPr/>
          <p:nvPr/>
        </p:nvSpPr>
        <p:spPr>
          <a:xfrm>
            <a:off x="3251972" y="482526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93" name="Google Shape;193;p17"/>
          <p:cNvSpPr/>
          <p:nvPr/>
        </p:nvSpPr>
        <p:spPr>
          <a:xfrm>
            <a:off x="3251978" y="4029277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94" name="Google Shape;194;p17"/>
          <p:cNvSpPr/>
          <p:nvPr/>
        </p:nvSpPr>
        <p:spPr>
          <a:xfrm>
            <a:off x="2183974" y="4950383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95" name="Google Shape;195;p17"/>
          <p:cNvSpPr/>
          <p:nvPr/>
        </p:nvSpPr>
        <p:spPr>
          <a:xfrm>
            <a:off x="3949125" y="4950125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96" name="Google Shape;196;p17"/>
          <p:cNvSpPr/>
          <p:nvPr/>
        </p:nvSpPr>
        <p:spPr>
          <a:xfrm>
            <a:off x="1360115" y="4780234"/>
            <a:ext cx="323616" cy="321546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97" name="Google Shape;197;p17"/>
          <p:cNvSpPr/>
          <p:nvPr/>
        </p:nvSpPr>
        <p:spPr>
          <a:xfrm>
            <a:off x="3721844" y="4000279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98" name="Google Shape;198;p17"/>
          <p:cNvSpPr/>
          <p:nvPr/>
        </p:nvSpPr>
        <p:spPr>
          <a:xfrm>
            <a:off x="91624" y="4552927"/>
            <a:ext cx="416228" cy="409988"/>
          </a:xfrm>
          <a:custGeom>
            <a:avLst/>
            <a:gdLst/>
            <a:ahLst/>
            <a:cxnLst/>
            <a:rect l="l" t="t" r="r" b="b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99" name="Google Shape;199;p17"/>
          <p:cNvSpPr/>
          <p:nvPr/>
        </p:nvSpPr>
        <p:spPr>
          <a:xfrm>
            <a:off x="4028803" y="4583868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0" name="Google Shape;200;p17"/>
          <p:cNvSpPr/>
          <p:nvPr/>
        </p:nvSpPr>
        <p:spPr>
          <a:xfrm>
            <a:off x="2704" y="4900231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1" name="Google Shape;201;p17"/>
          <p:cNvSpPr/>
          <p:nvPr/>
        </p:nvSpPr>
        <p:spPr>
          <a:xfrm rot="1920548">
            <a:off x="2436125" y="4658174"/>
            <a:ext cx="501522" cy="425557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2" name="Google Shape;202;p17"/>
          <p:cNvSpPr/>
          <p:nvPr/>
        </p:nvSpPr>
        <p:spPr>
          <a:xfrm>
            <a:off x="3462692" y="4517805"/>
            <a:ext cx="479681" cy="339217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3" name="Google Shape;203;p17"/>
          <p:cNvSpPr/>
          <p:nvPr/>
        </p:nvSpPr>
        <p:spPr>
          <a:xfrm rot="-5400000">
            <a:off x="2883755" y="3982230"/>
            <a:ext cx="279906" cy="357966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4" name="Google Shape;204;p17"/>
          <p:cNvSpPr/>
          <p:nvPr/>
        </p:nvSpPr>
        <p:spPr>
          <a:xfrm>
            <a:off x="2859048" y="4370196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5" name="Google Shape;205;p17"/>
          <p:cNvSpPr/>
          <p:nvPr/>
        </p:nvSpPr>
        <p:spPr>
          <a:xfrm>
            <a:off x="258963" y="4957957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6" name="Google Shape;206;p17"/>
          <p:cNvSpPr/>
          <p:nvPr/>
        </p:nvSpPr>
        <p:spPr>
          <a:xfrm>
            <a:off x="2981820" y="4885132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8"/>
          <p:cNvSpPr txBox="1">
            <a:spLocks noGrp="1"/>
          </p:cNvSpPr>
          <p:nvPr>
            <p:ph type="body" idx="1"/>
          </p:nvPr>
        </p:nvSpPr>
        <p:spPr>
          <a:xfrm>
            <a:off x="2159325" y="2161800"/>
            <a:ext cx="4825500" cy="81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87350" algn="ctr" rtl="0">
              <a:spcBef>
                <a:spcPts val="600"/>
              </a:spcBef>
              <a:spcAft>
                <a:spcPts val="0"/>
              </a:spcAft>
              <a:buClr>
                <a:srgbClr val="1C4587"/>
              </a:buClr>
              <a:buSzPts val="2500"/>
              <a:buChar char="✘"/>
              <a:defRPr sz="2500" b="1">
                <a:solidFill>
                  <a:srgbClr val="1C4587"/>
                </a:solidFill>
              </a:defRPr>
            </a:lvl1pPr>
            <a:lvl2pPr marL="914400" lvl="1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✗"/>
              <a:defRPr sz="2500" b="1">
                <a:solidFill>
                  <a:srgbClr val="1C4587"/>
                </a:solidFill>
              </a:defRPr>
            </a:lvl2pPr>
            <a:lvl3pPr marL="1371600" lvl="2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■"/>
              <a:defRPr sz="2500" b="1">
                <a:solidFill>
                  <a:srgbClr val="1C4587"/>
                </a:solidFill>
              </a:defRPr>
            </a:lvl3pPr>
            <a:lvl4pPr marL="1828800" lvl="3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●"/>
              <a:defRPr sz="2500" b="1">
                <a:solidFill>
                  <a:srgbClr val="1C4587"/>
                </a:solidFill>
              </a:defRPr>
            </a:lvl4pPr>
            <a:lvl5pPr marL="2286000" lvl="4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○"/>
              <a:defRPr sz="2500" b="1">
                <a:solidFill>
                  <a:srgbClr val="1C4587"/>
                </a:solidFill>
              </a:defRPr>
            </a:lvl5pPr>
            <a:lvl6pPr marL="2743200" lvl="5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■"/>
              <a:defRPr sz="2500" b="1">
                <a:solidFill>
                  <a:srgbClr val="1C4587"/>
                </a:solidFill>
              </a:defRPr>
            </a:lvl6pPr>
            <a:lvl7pPr marL="3200400" lvl="6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●"/>
              <a:defRPr sz="2500" b="1">
                <a:solidFill>
                  <a:srgbClr val="1C4587"/>
                </a:solidFill>
              </a:defRPr>
            </a:lvl7pPr>
            <a:lvl8pPr marL="3657600" lvl="7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○"/>
              <a:defRPr sz="2500" b="1">
                <a:solidFill>
                  <a:srgbClr val="1C4587"/>
                </a:solidFill>
              </a:defRPr>
            </a:lvl8pPr>
            <a:lvl9pPr marL="4114800" lvl="8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■"/>
              <a:defRPr sz="2500" b="1">
                <a:solidFill>
                  <a:srgbClr val="1C4587"/>
                </a:solidFill>
              </a:defRPr>
            </a:lvl9pPr>
          </a:lstStyle>
          <a:p>
            <a:endParaRPr/>
          </a:p>
        </p:txBody>
      </p:sp>
      <p:sp>
        <p:nvSpPr>
          <p:cNvPr id="209" name="Google Shape;209;p18"/>
          <p:cNvSpPr/>
          <p:nvPr/>
        </p:nvSpPr>
        <p:spPr>
          <a:xfrm>
            <a:off x="7302880" y="-294362"/>
            <a:ext cx="450550" cy="558734"/>
          </a:xfrm>
          <a:custGeom>
            <a:avLst/>
            <a:gdLst/>
            <a:ahLst/>
            <a:cxnLst/>
            <a:rect l="l" t="t" r="r" b="b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0" name="Google Shape;210;p18"/>
          <p:cNvSpPr/>
          <p:nvPr/>
        </p:nvSpPr>
        <p:spPr>
          <a:xfrm>
            <a:off x="-35374" y="3366963"/>
            <a:ext cx="443260" cy="504670"/>
          </a:xfrm>
          <a:custGeom>
            <a:avLst/>
            <a:gdLst/>
            <a:ahLst/>
            <a:cxnLst/>
            <a:rect l="l" t="t" r="r" b="b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1" name="Google Shape;211;p18"/>
          <p:cNvSpPr/>
          <p:nvPr/>
        </p:nvSpPr>
        <p:spPr>
          <a:xfrm>
            <a:off x="8817948" y="3439661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2" name="Google Shape;212;p18"/>
          <p:cNvSpPr/>
          <p:nvPr/>
        </p:nvSpPr>
        <p:spPr>
          <a:xfrm>
            <a:off x="8742973" y="4166677"/>
            <a:ext cx="495281" cy="340238"/>
          </a:xfrm>
          <a:custGeom>
            <a:avLst/>
            <a:gdLst/>
            <a:ahLst/>
            <a:cxnLst/>
            <a:rect l="l" t="t" r="r" b="b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3" name="Google Shape;213;p18"/>
          <p:cNvSpPr/>
          <p:nvPr/>
        </p:nvSpPr>
        <p:spPr>
          <a:xfrm>
            <a:off x="8360955" y="4506916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4" name="Google Shape;214;p18"/>
          <p:cNvSpPr/>
          <p:nvPr/>
        </p:nvSpPr>
        <p:spPr>
          <a:xfrm>
            <a:off x="-77078" y="1488018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5" name="Google Shape;215;p18"/>
          <p:cNvSpPr/>
          <p:nvPr/>
        </p:nvSpPr>
        <p:spPr>
          <a:xfrm>
            <a:off x="8052572" y="482526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6" name="Google Shape;216;p18"/>
          <p:cNvSpPr/>
          <p:nvPr/>
        </p:nvSpPr>
        <p:spPr>
          <a:xfrm>
            <a:off x="8052577" y="4132327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7" name="Google Shape;217;p18"/>
          <p:cNvSpPr/>
          <p:nvPr/>
        </p:nvSpPr>
        <p:spPr>
          <a:xfrm>
            <a:off x="7430898" y="4873171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8" name="Google Shape;218;p18"/>
          <p:cNvSpPr/>
          <p:nvPr/>
        </p:nvSpPr>
        <p:spPr>
          <a:xfrm>
            <a:off x="8749725" y="4950125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9" name="Google Shape;219;p18"/>
          <p:cNvSpPr/>
          <p:nvPr/>
        </p:nvSpPr>
        <p:spPr>
          <a:xfrm>
            <a:off x="8522444" y="4000279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0" name="Google Shape;220;p18"/>
          <p:cNvSpPr/>
          <p:nvPr/>
        </p:nvSpPr>
        <p:spPr>
          <a:xfrm>
            <a:off x="8829403" y="4583868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1" name="Google Shape;221;p18"/>
          <p:cNvSpPr/>
          <p:nvPr/>
        </p:nvSpPr>
        <p:spPr>
          <a:xfrm>
            <a:off x="8963979" y="1338718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2" name="Google Shape;222;p18"/>
          <p:cNvSpPr/>
          <p:nvPr/>
        </p:nvSpPr>
        <p:spPr>
          <a:xfrm rot="-2426120">
            <a:off x="7110132" y="4877011"/>
            <a:ext cx="279910" cy="357971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3" name="Google Shape;223;p18"/>
          <p:cNvSpPr/>
          <p:nvPr/>
        </p:nvSpPr>
        <p:spPr>
          <a:xfrm>
            <a:off x="7659648" y="4370196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4" name="Google Shape;224;p18"/>
          <p:cNvSpPr/>
          <p:nvPr/>
        </p:nvSpPr>
        <p:spPr>
          <a:xfrm>
            <a:off x="8797588" y="3078732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5" name="Google Shape;225;p18"/>
          <p:cNvSpPr/>
          <p:nvPr/>
        </p:nvSpPr>
        <p:spPr>
          <a:xfrm>
            <a:off x="7782420" y="4885132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6" name="Google Shape;226;p18"/>
          <p:cNvSpPr/>
          <p:nvPr/>
        </p:nvSpPr>
        <p:spPr>
          <a:xfrm>
            <a:off x="346877" y="608615"/>
            <a:ext cx="210213" cy="458889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7" name="Google Shape;227;p18"/>
          <p:cNvSpPr/>
          <p:nvPr/>
        </p:nvSpPr>
        <p:spPr>
          <a:xfrm>
            <a:off x="645010" y="355961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8" name="Google Shape;228;p18"/>
          <p:cNvSpPr/>
          <p:nvPr/>
        </p:nvSpPr>
        <p:spPr>
          <a:xfrm>
            <a:off x="8318810" y="-29822"/>
            <a:ext cx="456818" cy="425588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9" name="Google Shape;229;p18"/>
          <p:cNvSpPr/>
          <p:nvPr/>
        </p:nvSpPr>
        <p:spPr>
          <a:xfrm>
            <a:off x="-8" y="1013366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0" name="Google Shape;230;p18"/>
          <p:cNvSpPr/>
          <p:nvPr/>
        </p:nvSpPr>
        <p:spPr>
          <a:xfrm>
            <a:off x="8699356" y="179112"/>
            <a:ext cx="521292" cy="538992"/>
          </a:xfrm>
          <a:custGeom>
            <a:avLst/>
            <a:gdLst/>
            <a:ahLst/>
            <a:cxnLst/>
            <a:rect l="l" t="t" r="r" b="b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1" name="Google Shape;231;p18"/>
          <p:cNvSpPr/>
          <p:nvPr/>
        </p:nvSpPr>
        <p:spPr>
          <a:xfrm>
            <a:off x="700454" y="4557600"/>
            <a:ext cx="504670" cy="400627"/>
          </a:xfrm>
          <a:custGeom>
            <a:avLst/>
            <a:gdLst/>
            <a:ahLst/>
            <a:cxnLst/>
            <a:rect l="l" t="t" r="r" b="b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2" name="Google Shape;232;p18"/>
          <p:cNvSpPr/>
          <p:nvPr/>
        </p:nvSpPr>
        <p:spPr>
          <a:xfrm>
            <a:off x="258967" y="-86251"/>
            <a:ext cx="470320" cy="442210"/>
          </a:xfrm>
          <a:custGeom>
            <a:avLst/>
            <a:gdLst/>
            <a:ahLst/>
            <a:cxnLst/>
            <a:rect l="l" t="t" r="r" b="b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3" name="Google Shape;233;p18"/>
          <p:cNvSpPr/>
          <p:nvPr/>
        </p:nvSpPr>
        <p:spPr>
          <a:xfrm>
            <a:off x="-35016" y="4075593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4" name="Google Shape;234;p18"/>
          <p:cNvSpPr/>
          <p:nvPr/>
        </p:nvSpPr>
        <p:spPr>
          <a:xfrm>
            <a:off x="721258" y="4998019"/>
            <a:ext cx="463059" cy="177962"/>
          </a:xfrm>
          <a:custGeom>
            <a:avLst/>
            <a:gdLst/>
            <a:ahLst/>
            <a:cxnLst/>
            <a:rect l="l" t="t" r="r" b="b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5" name="Google Shape;235;p18"/>
          <p:cNvSpPr/>
          <p:nvPr/>
        </p:nvSpPr>
        <p:spPr>
          <a:xfrm>
            <a:off x="-243128" y="5421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6" name="Google Shape;236;p18"/>
          <p:cNvSpPr/>
          <p:nvPr/>
        </p:nvSpPr>
        <p:spPr>
          <a:xfrm>
            <a:off x="7842052" y="-100873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7" name="Google Shape;237;p18"/>
          <p:cNvSpPr/>
          <p:nvPr/>
        </p:nvSpPr>
        <p:spPr>
          <a:xfrm>
            <a:off x="-38626" y="579046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8" name="Google Shape;238;p18"/>
          <p:cNvSpPr/>
          <p:nvPr/>
        </p:nvSpPr>
        <p:spPr>
          <a:xfrm>
            <a:off x="1403775" y="11500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9" name="Google Shape;239;p18"/>
          <p:cNvSpPr/>
          <p:nvPr/>
        </p:nvSpPr>
        <p:spPr>
          <a:xfrm>
            <a:off x="955990" y="-57166"/>
            <a:ext cx="323616" cy="321546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0" name="Google Shape;240;p18"/>
          <p:cNvSpPr/>
          <p:nvPr/>
        </p:nvSpPr>
        <p:spPr>
          <a:xfrm>
            <a:off x="1333294" y="4678454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1" name="Google Shape;241;p18"/>
          <p:cNvSpPr/>
          <p:nvPr/>
        </p:nvSpPr>
        <p:spPr>
          <a:xfrm>
            <a:off x="91624" y="4552927"/>
            <a:ext cx="416228" cy="409988"/>
          </a:xfrm>
          <a:custGeom>
            <a:avLst/>
            <a:gdLst/>
            <a:ahLst/>
            <a:cxnLst/>
            <a:rect l="l" t="t" r="r" b="b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2" name="Google Shape;242;p18"/>
          <p:cNvSpPr/>
          <p:nvPr/>
        </p:nvSpPr>
        <p:spPr>
          <a:xfrm>
            <a:off x="1525678" y="4911343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3" name="Google Shape;243;p18"/>
          <p:cNvSpPr/>
          <p:nvPr/>
        </p:nvSpPr>
        <p:spPr>
          <a:xfrm>
            <a:off x="2704" y="4900231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4" name="Google Shape;244;p18"/>
          <p:cNvSpPr/>
          <p:nvPr/>
        </p:nvSpPr>
        <p:spPr>
          <a:xfrm rot="1920548">
            <a:off x="8225551" y="625274"/>
            <a:ext cx="501522" cy="425557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5" name="Google Shape;245;p18"/>
          <p:cNvSpPr/>
          <p:nvPr/>
        </p:nvSpPr>
        <p:spPr>
          <a:xfrm>
            <a:off x="346867" y="4064142"/>
            <a:ext cx="479681" cy="339217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6" name="Google Shape;246;p18"/>
          <p:cNvSpPr/>
          <p:nvPr/>
        </p:nvSpPr>
        <p:spPr>
          <a:xfrm rot="-5400000">
            <a:off x="7996280" y="316930"/>
            <a:ext cx="279906" cy="357966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7" name="Google Shape;247;p18"/>
          <p:cNvSpPr/>
          <p:nvPr/>
        </p:nvSpPr>
        <p:spPr>
          <a:xfrm>
            <a:off x="8801760" y="790271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8" name="Google Shape;248;p18"/>
          <p:cNvSpPr/>
          <p:nvPr/>
        </p:nvSpPr>
        <p:spPr>
          <a:xfrm>
            <a:off x="258963" y="4957957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9" name="Google Shape;249;p18"/>
          <p:cNvSpPr/>
          <p:nvPr/>
        </p:nvSpPr>
        <p:spPr>
          <a:xfrm>
            <a:off x="8699345" y="1151407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0" name="Google Shape;250;p18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9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Lexend Deca"/>
              <a:buNone/>
              <a:defRPr>
                <a:latin typeface="Lexend Deca"/>
                <a:ea typeface="Lexend Deca"/>
                <a:cs typeface="Lexend Deca"/>
                <a:sym typeface="Lexend Dec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53" name="Google Shape;253;p19"/>
          <p:cNvSpPr txBox="1">
            <a:spLocks noGrp="1"/>
          </p:cNvSpPr>
          <p:nvPr>
            <p:ph type="body" idx="1"/>
          </p:nvPr>
        </p:nvSpPr>
        <p:spPr>
          <a:xfrm>
            <a:off x="747925" y="1302837"/>
            <a:ext cx="6140400" cy="3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7350" rtl="0">
              <a:spcBef>
                <a:spcPts val="600"/>
              </a:spcBef>
              <a:spcAft>
                <a:spcPts val="0"/>
              </a:spcAft>
              <a:buSzPts val="2500"/>
              <a:buChar char="✘"/>
              <a:defRPr sz="2500"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✗"/>
              <a:defRPr/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grpSp>
        <p:nvGrpSpPr>
          <p:cNvPr id="254" name="Google Shape;254;p19"/>
          <p:cNvGrpSpPr/>
          <p:nvPr/>
        </p:nvGrpSpPr>
        <p:grpSpPr>
          <a:xfrm>
            <a:off x="7442902" y="-91154"/>
            <a:ext cx="1796289" cy="5330574"/>
            <a:chOff x="6023725" y="842300"/>
            <a:chExt cx="1358150" cy="4030375"/>
          </a:xfrm>
        </p:grpSpPr>
        <p:sp>
          <p:nvSpPr>
            <p:cNvPr id="255" name="Google Shape;255;p19"/>
            <p:cNvSpPr/>
            <p:nvPr/>
          </p:nvSpPr>
          <p:spPr>
            <a:xfrm>
              <a:off x="6371275" y="842300"/>
              <a:ext cx="397100" cy="492450"/>
            </a:xfrm>
            <a:custGeom>
              <a:avLst/>
              <a:gdLst/>
              <a:ahLst/>
              <a:cxnLst/>
              <a:rect l="l" t="t" r="r" b="b"/>
              <a:pathLst>
                <a:path w="15884" h="19698" extrusionOk="0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56" name="Google Shape;256;p19"/>
            <p:cNvSpPr/>
            <p:nvPr/>
          </p:nvSpPr>
          <p:spPr>
            <a:xfrm>
              <a:off x="6991200" y="2879025"/>
              <a:ext cx="390675" cy="444800"/>
            </a:xfrm>
            <a:custGeom>
              <a:avLst/>
              <a:gdLst/>
              <a:ahLst/>
              <a:cxnLst/>
              <a:rect l="l" t="t" r="r" b="b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57" name="Google Shape;257;p19"/>
            <p:cNvSpPr/>
            <p:nvPr/>
          </p:nvSpPr>
          <p:spPr>
            <a:xfrm>
              <a:off x="6244725" y="2547975"/>
              <a:ext cx="185275" cy="404450"/>
            </a:xfrm>
            <a:custGeom>
              <a:avLst/>
              <a:gdLst/>
              <a:ahLst/>
              <a:cxnLst/>
              <a:rect l="l" t="t" r="r" b="b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58" name="Google Shape;258;p19"/>
            <p:cNvSpPr/>
            <p:nvPr/>
          </p:nvSpPr>
          <p:spPr>
            <a:xfrm>
              <a:off x="6823375" y="1978500"/>
              <a:ext cx="365025" cy="447525"/>
            </a:xfrm>
            <a:custGeom>
              <a:avLst/>
              <a:gdLst/>
              <a:ahLst/>
              <a:cxnLst/>
              <a:rect l="l" t="t" r="r" b="b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59" name="Google Shape;259;p19"/>
            <p:cNvSpPr/>
            <p:nvPr/>
          </p:nvSpPr>
          <p:spPr>
            <a:xfrm>
              <a:off x="6071400" y="1791425"/>
              <a:ext cx="402625" cy="375100"/>
            </a:xfrm>
            <a:custGeom>
              <a:avLst/>
              <a:gdLst/>
              <a:ahLst/>
              <a:cxnLst/>
              <a:rect l="l" t="t" r="r" b="b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60" name="Google Shape;260;p19"/>
            <p:cNvSpPr/>
            <p:nvPr/>
          </p:nvSpPr>
          <p:spPr>
            <a:xfrm>
              <a:off x="6902250" y="3951050"/>
              <a:ext cx="436525" cy="299875"/>
            </a:xfrm>
            <a:custGeom>
              <a:avLst/>
              <a:gdLst/>
              <a:ahLst/>
              <a:cxnLst/>
              <a:rect l="l" t="t" r="r" b="b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61" name="Google Shape;261;p19"/>
            <p:cNvSpPr/>
            <p:nvPr/>
          </p:nvSpPr>
          <p:spPr>
            <a:xfrm>
              <a:off x="6405225" y="2154575"/>
              <a:ext cx="328325" cy="339325"/>
            </a:xfrm>
            <a:custGeom>
              <a:avLst/>
              <a:gdLst/>
              <a:ahLst/>
              <a:cxnLst/>
              <a:rect l="l" t="t" r="r" b="b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62" name="Google Shape;262;p19"/>
            <p:cNvSpPr/>
            <p:nvPr/>
          </p:nvSpPr>
          <p:spPr>
            <a:xfrm>
              <a:off x="6537275" y="2750650"/>
              <a:ext cx="459450" cy="475050"/>
            </a:xfrm>
            <a:custGeom>
              <a:avLst/>
              <a:gdLst/>
              <a:ahLst/>
              <a:cxnLst/>
              <a:rect l="l" t="t" r="r" b="b"/>
              <a:pathLst>
                <a:path w="18378" h="19002" extrusionOk="0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63" name="Google Shape;263;p19"/>
            <p:cNvSpPr/>
            <p:nvPr/>
          </p:nvSpPr>
          <p:spPr>
            <a:xfrm>
              <a:off x="6855475" y="1544725"/>
              <a:ext cx="444800" cy="353100"/>
            </a:xfrm>
            <a:custGeom>
              <a:avLst/>
              <a:gdLst/>
              <a:ahLst/>
              <a:cxnLst/>
              <a:rect l="l" t="t" r="r" b="b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64" name="Google Shape;264;p19"/>
            <p:cNvSpPr/>
            <p:nvPr/>
          </p:nvSpPr>
          <p:spPr>
            <a:xfrm>
              <a:off x="6844475" y="1037625"/>
              <a:ext cx="414525" cy="389750"/>
            </a:xfrm>
            <a:custGeom>
              <a:avLst/>
              <a:gdLst/>
              <a:ahLst/>
              <a:cxnLst/>
              <a:rect l="l" t="t" r="r" b="b"/>
              <a:pathLst>
                <a:path w="16581" h="15590" extrusionOk="0">
                  <a:moveTo>
                    <a:pt x="13793" y="2568"/>
                  </a:moveTo>
                  <a:lnTo>
                    <a:pt x="14123" y="2641"/>
                  </a:lnTo>
                  <a:lnTo>
                    <a:pt x="14123" y="2678"/>
                  </a:lnTo>
                  <a:lnTo>
                    <a:pt x="14086" y="2825"/>
                  </a:lnTo>
                  <a:lnTo>
                    <a:pt x="14013" y="2935"/>
                  </a:lnTo>
                  <a:lnTo>
                    <a:pt x="13866" y="3045"/>
                  </a:lnTo>
                  <a:lnTo>
                    <a:pt x="13756" y="3081"/>
                  </a:lnTo>
                  <a:lnTo>
                    <a:pt x="13573" y="2971"/>
                  </a:lnTo>
                  <a:lnTo>
                    <a:pt x="13609" y="2788"/>
                  </a:lnTo>
                  <a:lnTo>
                    <a:pt x="13683" y="2678"/>
                  </a:lnTo>
                  <a:lnTo>
                    <a:pt x="13720" y="2605"/>
                  </a:lnTo>
                  <a:lnTo>
                    <a:pt x="13793" y="2568"/>
                  </a:lnTo>
                  <a:close/>
                  <a:moveTo>
                    <a:pt x="9428" y="3705"/>
                  </a:moveTo>
                  <a:lnTo>
                    <a:pt x="9831" y="4475"/>
                  </a:lnTo>
                  <a:lnTo>
                    <a:pt x="10161" y="5246"/>
                  </a:lnTo>
                  <a:lnTo>
                    <a:pt x="8327" y="4402"/>
                  </a:lnTo>
                  <a:lnTo>
                    <a:pt x="8878" y="4035"/>
                  </a:lnTo>
                  <a:lnTo>
                    <a:pt x="9428" y="3705"/>
                  </a:lnTo>
                  <a:close/>
                  <a:moveTo>
                    <a:pt x="5283" y="3668"/>
                  </a:moveTo>
                  <a:lnTo>
                    <a:pt x="6383" y="4072"/>
                  </a:lnTo>
                  <a:lnTo>
                    <a:pt x="7410" y="4512"/>
                  </a:lnTo>
                  <a:lnTo>
                    <a:pt x="6383" y="5319"/>
                  </a:lnTo>
                  <a:lnTo>
                    <a:pt x="5393" y="6163"/>
                  </a:lnTo>
                  <a:lnTo>
                    <a:pt x="5319" y="5282"/>
                  </a:lnTo>
                  <a:lnTo>
                    <a:pt x="5283" y="4365"/>
                  </a:lnTo>
                  <a:lnTo>
                    <a:pt x="5283" y="3668"/>
                  </a:lnTo>
                  <a:close/>
                  <a:moveTo>
                    <a:pt x="13096" y="2494"/>
                  </a:moveTo>
                  <a:lnTo>
                    <a:pt x="13023" y="2641"/>
                  </a:lnTo>
                  <a:lnTo>
                    <a:pt x="12986" y="2825"/>
                  </a:lnTo>
                  <a:lnTo>
                    <a:pt x="12949" y="3008"/>
                  </a:lnTo>
                  <a:lnTo>
                    <a:pt x="12986" y="3191"/>
                  </a:lnTo>
                  <a:lnTo>
                    <a:pt x="13096" y="3412"/>
                  </a:lnTo>
                  <a:lnTo>
                    <a:pt x="13243" y="3595"/>
                  </a:lnTo>
                  <a:lnTo>
                    <a:pt x="13426" y="3705"/>
                  </a:lnTo>
                  <a:lnTo>
                    <a:pt x="13646" y="3778"/>
                  </a:lnTo>
                  <a:lnTo>
                    <a:pt x="13793" y="3815"/>
                  </a:lnTo>
                  <a:lnTo>
                    <a:pt x="13536" y="4512"/>
                  </a:lnTo>
                  <a:lnTo>
                    <a:pt x="13243" y="5209"/>
                  </a:lnTo>
                  <a:lnTo>
                    <a:pt x="12913" y="5869"/>
                  </a:lnTo>
                  <a:lnTo>
                    <a:pt x="12546" y="6529"/>
                  </a:lnTo>
                  <a:lnTo>
                    <a:pt x="11665" y="6016"/>
                  </a:lnTo>
                  <a:lnTo>
                    <a:pt x="10785" y="5576"/>
                  </a:lnTo>
                  <a:lnTo>
                    <a:pt x="10602" y="5026"/>
                  </a:lnTo>
                  <a:lnTo>
                    <a:pt x="10345" y="4475"/>
                  </a:lnTo>
                  <a:lnTo>
                    <a:pt x="10125" y="3962"/>
                  </a:lnTo>
                  <a:lnTo>
                    <a:pt x="9831" y="3448"/>
                  </a:lnTo>
                  <a:lnTo>
                    <a:pt x="10602" y="3045"/>
                  </a:lnTo>
                  <a:lnTo>
                    <a:pt x="11005" y="2898"/>
                  </a:lnTo>
                  <a:lnTo>
                    <a:pt x="11409" y="2751"/>
                  </a:lnTo>
                  <a:lnTo>
                    <a:pt x="11849" y="2641"/>
                  </a:lnTo>
                  <a:lnTo>
                    <a:pt x="12252" y="2568"/>
                  </a:lnTo>
                  <a:lnTo>
                    <a:pt x="12692" y="2494"/>
                  </a:lnTo>
                  <a:close/>
                  <a:moveTo>
                    <a:pt x="2605" y="6713"/>
                  </a:moveTo>
                  <a:lnTo>
                    <a:pt x="2678" y="6750"/>
                  </a:lnTo>
                  <a:lnTo>
                    <a:pt x="2752" y="6823"/>
                  </a:lnTo>
                  <a:lnTo>
                    <a:pt x="2788" y="6970"/>
                  </a:lnTo>
                  <a:lnTo>
                    <a:pt x="2752" y="7116"/>
                  </a:lnTo>
                  <a:lnTo>
                    <a:pt x="2715" y="7153"/>
                  </a:lnTo>
                  <a:lnTo>
                    <a:pt x="2605" y="7226"/>
                  </a:lnTo>
                  <a:lnTo>
                    <a:pt x="2458" y="7336"/>
                  </a:lnTo>
                  <a:lnTo>
                    <a:pt x="2165" y="7116"/>
                  </a:lnTo>
                  <a:lnTo>
                    <a:pt x="2275" y="6970"/>
                  </a:lnTo>
                  <a:lnTo>
                    <a:pt x="2275" y="6896"/>
                  </a:lnTo>
                  <a:lnTo>
                    <a:pt x="2458" y="6860"/>
                  </a:lnTo>
                  <a:lnTo>
                    <a:pt x="2715" y="6860"/>
                  </a:lnTo>
                  <a:lnTo>
                    <a:pt x="2715" y="6823"/>
                  </a:lnTo>
                  <a:lnTo>
                    <a:pt x="2678" y="6786"/>
                  </a:lnTo>
                  <a:lnTo>
                    <a:pt x="2605" y="6713"/>
                  </a:lnTo>
                  <a:close/>
                  <a:moveTo>
                    <a:pt x="8364" y="6529"/>
                  </a:moveTo>
                  <a:lnTo>
                    <a:pt x="8547" y="6566"/>
                  </a:lnTo>
                  <a:lnTo>
                    <a:pt x="8657" y="6603"/>
                  </a:lnTo>
                  <a:lnTo>
                    <a:pt x="8657" y="6713"/>
                  </a:lnTo>
                  <a:lnTo>
                    <a:pt x="8694" y="6860"/>
                  </a:lnTo>
                  <a:lnTo>
                    <a:pt x="8694" y="6970"/>
                  </a:lnTo>
                  <a:lnTo>
                    <a:pt x="8694" y="7116"/>
                  </a:lnTo>
                  <a:lnTo>
                    <a:pt x="8657" y="7226"/>
                  </a:lnTo>
                  <a:lnTo>
                    <a:pt x="8621" y="7336"/>
                  </a:lnTo>
                  <a:lnTo>
                    <a:pt x="8547" y="7446"/>
                  </a:lnTo>
                  <a:lnTo>
                    <a:pt x="8364" y="7446"/>
                  </a:lnTo>
                  <a:lnTo>
                    <a:pt x="8107" y="7520"/>
                  </a:lnTo>
                  <a:lnTo>
                    <a:pt x="7850" y="7593"/>
                  </a:lnTo>
                  <a:lnTo>
                    <a:pt x="7704" y="7483"/>
                  </a:lnTo>
                  <a:lnTo>
                    <a:pt x="7630" y="7336"/>
                  </a:lnTo>
                  <a:lnTo>
                    <a:pt x="7557" y="7190"/>
                  </a:lnTo>
                  <a:lnTo>
                    <a:pt x="7594" y="7006"/>
                  </a:lnTo>
                  <a:lnTo>
                    <a:pt x="7667" y="6750"/>
                  </a:lnTo>
                  <a:lnTo>
                    <a:pt x="7777" y="6750"/>
                  </a:lnTo>
                  <a:lnTo>
                    <a:pt x="7850" y="6786"/>
                  </a:lnTo>
                  <a:lnTo>
                    <a:pt x="7924" y="6750"/>
                  </a:lnTo>
                  <a:lnTo>
                    <a:pt x="7960" y="6713"/>
                  </a:lnTo>
                  <a:lnTo>
                    <a:pt x="8071" y="6566"/>
                  </a:lnTo>
                  <a:lnTo>
                    <a:pt x="8364" y="6529"/>
                  </a:lnTo>
                  <a:close/>
                  <a:moveTo>
                    <a:pt x="3155" y="3191"/>
                  </a:moveTo>
                  <a:lnTo>
                    <a:pt x="3595" y="3228"/>
                  </a:lnTo>
                  <a:lnTo>
                    <a:pt x="4036" y="3301"/>
                  </a:lnTo>
                  <a:lnTo>
                    <a:pt x="4439" y="3412"/>
                  </a:lnTo>
                  <a:lnTo>
                    <a:pt x="4879" y="3522"/>
                  </a:lnTo>
                  <a:lnTo>
                    <a:pt x="4843" y="4072"/>
                  </a:lnTo>
                  <a:lnTo>
                    <a:pt x="4843" y="4659"/>
                  </a:lnTo>
                  <a:lnTo>
                    <a:pt x="4879" y="5282"/>
                  </a:lnTo>
                  <a:lnTo>
                    <a:pt x="4989" y="6529"/>
                  </a:lnTo>
                  <a:lnTo>
                    <a:pt x="4182" y="7263"/>
                  </a:lnTo>
                  <a:lnTo>
                    <a:pt x="3779" y="7630"/>
                  </a:lnTo>
                  <a:lnTo>
                    <a:pt x="3375" y="8033"/>
                  </a:lnTo>
                  <a:lnTo>
                    <a:pt x="3265" y="7960"/>
                  </a:lnTo>
                  <a:lnTo>
                    <a:pt x="2898" y="7667"/>
                  </a:lnTo>
                  <a:lnTo>
                    <a:pt x="3008" y="7520"/>
                  </a:lnTo>
                  <a:lnTo>
                    <a:pt x="3119" y="7410"/>
                  </a:lnTo>
                  <a:lnTo>
                    <a:pt x="3155" y="7336"/>
                  </a:lnTo>
                  <a:lnTo>
                    <a:pt x="3192" y="7300"/>
                  </a:lnTo>
                  <a:lnTo>
                    <a:pt x="3192" y="7153"/>
                  </a:lnTo>
                  <a:lnTo>
                    <a:pt x="3229" y="6933"/>
                  </a:lnTo>
                  <a:lnTo>
                    <a:pt x="3192" y="6823"/>
                  </a:lnTo>
                  <a:lnTo>
                    <a:pt x="3155" y="6676"/>
                  </a:lnTo>
                  <a:lnTo>
                    <a:pt x="3119" y="6566"/>
                  </a:lnTo>
                  <a:lnTo>
                    <a:pt x="3045" y="6456"/>
                  </a:lnTo>
                  <a:lnTo>
                    <a:pt x="2972" y="6383"/>
                  </a:lnTo>
                  <a:lnTo>
                    <a:pt x="2862" y="6309"/>
                  </a:lnTo>
                  <a:lnTo>
                    <a:pt x="2752" y="6273"/>
                  </a:lnTo>
                  <a:lnTo>
                    <a:pt x="2605" y="6236"/>
                  </a:lnTo>
                  <a:lnTo>
                    <a:pt x="2495" y="6236"/>
                  </a:lnTo>
                  <a:lnTo>
                    <a:pt x="2348" y="6273"/>
                  </a:lnTo>
                  <a:lnTo>
                    <a:pt x="2128" y="6383"/>
                  </a:lnTo>
                  <a:lnTo>
                    <a:pt x="1908" y="6529"/>
                  </a:lnTo>
                  <a:lnTo>
                    <a:pt x="1761" y="6713"/>
                  </a:lnTo>
                  <a:lnTo>
                    <a:pt x="1321" y="6309"/>
                  </a:lnTo>
                  <a:lnTo>
                    <a:pt x="954" y="5833"/>
                  </a:lnTo>
                  <a:lnTo>
                    <a:pt x="734" y="5502"/>
                  </a:lnTo>
                  <a:lnTo>
                    <a:pt x="624" y="5172"/>
                  </a:lnTo>
                  <a:lnTo>
                    <a:pt x="551" y="4805"/>
                  </a:lnTo>
                  <a:lnTo>
                    <a:pt x="514" y="4439"/>
                  </a:lnTo>
                  <a:lnTo>
                    <a:pt x="551" y="4255"/>
                  </a:lnTo>
                  <a:lnTo>
                    <a:pt x="624" y="4072"/>
                  </a:lnTo>
                  <a:lnTo>
                    <a:pt x="734" y="3925"/>
                  </a:lnTo>
                  <a:lnTo>
                    <a:pt x="844" y="3778"/>
                  </a:lnTo>
                  <a:lnTo>
                    <a:pt x="991" y="3668"/>
                  </a:lnTo>
                  <a:lnTo>
                    <a:pt x="1174" y="3558"/>
                  </a:lnTo>
                  <a:lnTo>
                    <a:pt x="1541" y="3412"/>
                  </a:lnTo>
                  <a:lnTo>
                    <a:pt x="1908" y="3265"/>
                  </a:lnTo>
                  <a:lnTo>
                    <a:pt x="2312" y="3191"/>
                  </a:lnTo>
                  <a:close/>
                  <a:moveTo>
                    <a:pt x="11005" y="6199"/>
                  </a:moveTo>
                  <a:lnTo>
                    <a:pt x="12289" y="6896"/>
                  </a:lnTo>
                  <a:lnTo>
                    <a:pt x="11885" y="7483"/>
                  </a:lnTo>
                  <a:lnTo>
                    <a:pt x="11482" y="8033"/>
                  </a:lnTo>
                  <a:lnTo>
                    <a:pt x="11335" y="7410"/>
                  </a:lnTo>
                  <a:lnTo>
                    <a:pt x="11188" y="6750"/>
                  </a:lnTo>
                  <a:lnTo>
                    <a:pt x="11005" y="6199"/>
                  </a:lnTo>
                  <a:close/>
                  <a:moveTo>
                    <a:pt x="7264" y="8180"/>
                  </a:moveTo>
                  <a:lnTo>
                    <a:pt x="7410" y="8253"/>
                  </a:lnTo>
                  <a:lnTo>
                    <a:pt x="7594" y="8290"/>
                  </a:lnTo>
                  <a:lnTo>
                    <a:pt x="7960" y="8290"/>
                  </a:lnTo>
                  <a:lnTo>
                    <a:pt x="7704" y="8327"/>
                  </a:lnTo>
                  <a:lnTo>
                    <a:pt x="7557" y="8327"/>
                  </a:lnTo>
                  <a:lnTo>
                    <a:pt x="7447" y="8290"/>
                  </a:lnTo>
                  <a:lnTo>
                    <a:pt x="7337" y="8253"/>
                  </a:lnTo>
                  <a:lnTo>
                    <a:pt x="7264" y="8180"/>
                  </a:lnTo>
                  <a:close/>
                  <a:moveTo>
                    <a:pt x="8181" y="5979"/>
                  </a:moveTo>
                  <a:lnTo>
                    <a:pt x="7997" y="6016"/>
                  </a:lnTo>
                  <a:lnTo>
                    <a:pt x="7814" y="6089"/>
                  </a:lnTo>
                  <a:lnTo>
                    <a:pt x="7667" y="6236"/>
                  </a:lnTo>
                  <a:lnTo>
                    <a:pt x="7410" y="6346"/>
                  </a:lnTo>
                  <a:lnTo>
                    <a:pt x="7190" y="6529"/>
                  </a:lnTo>
                  <a:lnTo>
                    <a:pt x="6970" y="6713"/>
                  </a:lnTo>
                  <a:lnTo>
                    <a:pt x="6787" y="6933"/>
                  </a:lnTo>
                  <a:lnTo>
                    <a:pt x="6677" y="7080"/>
                  </a:lnTo>
                  <a:lnTo>
                    <a:pt x="6640" y="7263"/>
                  </a:lnTo>
                  <a:lnTo>
                    <a:pt x="6567" y="7410"/>
                  </a:lnTo>
                  <a:lnTo>
                    <a:pt x="6567" y="7593"/>
                  </a:lnTo>
                  <a:lnTo>
                    <a:pt x="6567" y="7923"/>
                  </a:lnTo>
                  <a:lnTo>
                    <a:pt x="6677" y="8253"/>
                  </a:lnTo>
                  <a:lnTo>
                    <a:pt x="6787" y="8437"/>
                  </a:lnTo>
                  <a:lnTo>
                    <a:pt x="6897" y="8584"/>
                  </a:lnTo>
                  <a:lnTo>
                    <a:pt x="7043" y="8694"/>
                  </a:lnTo>
                  <a:lnTo>
                    <a:pt x="7190" y="8767"/>
                  </a:lnTo>
                  <a:lnTo>
                    <a:pt x="7374" y="8804"/>
                  </a:lnTo>
                  <a:lnTo>
                    <a:pt x="7557" y="8840"/>
                  </a:lnTo>
                  <a:lnTo>
                    <a:pt x="7924" y="8840"/>
                  </a:lnTo>
                  <a:lnTo>
                    <a:pt x="8254" y="8767"/>
                  </a:lnTo>
                  <a:lnTo>
                    <a:pt x="8584" y="8620"/>
                  </a:lnTo>
                  <a:lnTo>
                    <a:pt x="8914" y="8364"/>
                  </a:lnTo>
                  <a:lnTo>
                    <a:pt x="9208" y="8070"/>
                  </a:lnTo>
                  <a:lnTo>
                    <a:pt x="9464" y="7740"/>
                  </a:lnTo>
                  <a:lnTo>
                    <a:pt x="9538" y="7593"/>
                  </a:lnTo>
                  <a:lnTo>
                    <a:pt x="9611" y="7410"/>
                  </a:lnTo>
                  <a:lnTo>
                    <a:pt x="9648" y="7226"/>
                  </a:lnTo>
                  <a:lnTo>
                    <a:pt x="9648" y="7043"/>
                  </a:lnTo>
                  <a:lnTo>
                    <a:pt x="9648" y="6860"/>
                  </a:lnTo>
                  <a:lnTo>
                    <a:pt x="9574" y="6713"/>
                  </a:lnTo>
                  <a:lnTo>
                    <a:pt x="9464" y="6529"/>
                  </a:lnTo>
                  <a:lnTo>
                    <a:pt x="9354" y="6419"/>
                  </a:lnTo>
                  <a:lnTo>
                    <a:pt x="9208" y="6273"/>
                  </a:lnTo>
                  <a:lnTo>
                    <a:pt x="9061" y="6199"/>
                  </a:lnTo>
                  <a:lnTo>
                    <a:pt x="8731" y="6053"/>
                  </a:lnTo>
                  <a:lnTo>
                    <a:pt x="8364" y="5979"/>
                  </a:lnTo>
                  <a:close/>
                  <a:moveTo>
                    <a:pt x="5063" y="7080"/>
                  </a:moveTo>
                  <a:lnTo>
                    <a:pt x="5246" y="8180"/>
                  </a:lnTo>
                  <a:lnTo>
                    <a:pt x="5466" y="9281"/>
                  </a:lnTo>
                  <a:lnTo>
                    <a:pt x="4622" y="8804"/>
                  </a:lnTo>
                  <a:lnTo>
                    <a:pt x="3779" y="8290"/>
                  </a:lnTo>
                  <a:lnTo>
                    <a:pt x="4439" y="7667"/>
                  </a:lnTo>
                  <a:lnTo>
                    <a:pt x="5063" y="7080"/>
                  </a:lnTo>
                  <a:close/>
                  <a:moveTo>
                    <a:pt x="7887" y="4732"/>
                  </a:moveTo>
                  <a:lnTo>
                    <a:pt x="9171" y="5282"/>
                  </a:lnTo>
                  <a:lnTo>
                    <a:pt x="10381" y="5869"/>
                  </a:lnTo>
                  <a:lnTo>
                    <a:pt x="10602" y="6529"/>
                  </a:lnTo>
                  <a:lnTo>
                    <a:pt x="10785" y="7190"/>
                  </a:lnTo>
                  <a:lnTo>
                    <a:pt x="10932" y="7850"/>
                  </a:lnTo>
                  <a:lnTo>
                    <a:pt x="11078" y="8547"/>
                  </a:lnTo>
                  <a:lnTo>
                    <a:pt x="10565" y="9097"/>
                  </a:lnTo>
                  <a:lnTo>
                    <a:pt x="10015" y="9647"/>
                  </a:lnTo>
                  <a:lnTo>
                    <a:pt x="9428" y="10161"/>
                  </a:lnTo>
                  <a:lnTo>
                    <a:pt x="8841" y="10674"/>
                  </a:lnTo>
                  <a:lnTo>
                    <a:pt x="8107" y="10418"/>
                  </a:lnTo>
                  <a:lnTo>
                    <a:pt x="7374" y="10161"/>
                  </a:lnTo>
                  <a:lnTo>
                    <a:pt x="6677" y="9867"/>
                  </a:lnTo>
                  <a:lnTo>
                    <a:pt x="5980" y="9537"/>
                  </a:lnTo>
                  <a:lnTo>
                    <a:pt x="5723" y="8143"/>
                  </a:lnTo>
                  <a:lnTo>
                    <a:pt x="5466" y="6713"/>
                  </a:lnTo>
                  <a:lnTo>
                    <a:pt x="6677" y="5722"/>
                  </a:lnTo>
                  <a:lnTo>
                    <a:pt x="7887" y="4732"/>
                  </a:lnTo>
                  <a:close/>
                  <a:moveTo>
                    <a:pt x="11152" y="9171"/>
                  </a:moveTo>
                  <a:lnTo>
                    <a:pt x="11225" y="10161"/>
                  </a:lnTo>
                  <a:lnTo>
                    <a:pt x="11225" y="11188"/>
                  </a:lnTo>
                  <a:lnTo>
                    <a:pt x="11225" y="11225"/>
                  </a:lnTo>
                  <a:lnTo>
                    <a:pt x="10308" y="11041"/>
                  </a:lnTo>
                  <a:lnTo>
                    <a:pt x="9391" y="10821"/>
                  </a:lnTo>
                  <a:lnTo>
                    <a:pt x="10015" y="10308"/>
                  </a:lnTo>
                  <a:lnTo>
                    <a:pt x="10565" y="9794"/>
                  </a:lnTo>
                  <a:lnTo>
                    <a:pt x="11152" y="9171"/>
                  </a:lnTo>
                  <a:close/>
                  <a:moveTo>
                    <a:pt x="12729" y="7153"/>
                  </a:moveTo>
                  <a:lnTo>
                    <a:pt x="13243" y="7483"/>
                  </a:lnTo>
                  <a:lnTo>
                    <a:pt x="13756" y="7813"/>
                  </a:lnTo>
                  <a:lnTo>
                    <a:pt x="14233" y="8180"/>
                  </a:lnTo>
                  <a:lnTo>
                    <a:pt x="14673" y="8584"/>
                  </a:lnTo>
                  <a:lnTo>
                    <a:pt x="15113" y="9024"/>
                  </a:lnTo>
                  <a:lnTo>
                    <a:pt x="15480" y="9464"/>
                  </a:lnTo>
                  <a:lnTo>
                    <a:pt x="15810" y="9941"/>
                  </a:lnTo>
                  <a:lnTo>
                    <a:pt x="16067" y="10454"/>
                  </a:lnTo>
                  <a:lnTo>
                    <a:pt x="16251" y="11005"/>
                  </a:lnTo>
                  <a:lnTo>
                    <a:pt x="16177" y="11041"/>
                  </a:lnTo>
                  <a:lnTo>
                    <a:pt x="15957" y="11188"/>
                  </a:lnTo>
                  <a:lnTo>
                    <a:pt x="15700" y="11298"/>
                  </a:lnTo>
                  <a:lnTo>
                    <a:pt x="15444" y="11371"/>
                  </a:lnTo>
                  <a:lnTo>
                    <a:pt x="15187" y="11445"/>
                  </a:lnTo>
                  <a:lnTo>
                    <a:pt x="15113" y="11371"/>
                  </a:lnTo>
                  <a:lnTo>
                    <a:pt x="15077" y="11408"/>
                  </a:lnTo>
                  <a:lnTo>
                    <a:pt x="14233" y="11445"/>
                  </a:lnTo>
                  <a:lnTo>
                    <a:pt x="13389" y="11408"/>
                  </a:lnTo>
                  <a:lnTo>
                    <a:pt x="12582" y="11371"/>
                  </a:lnTo>
                  <a:lnTo>
                    <a:pt x="11739" y="11298"/>
                  </a:lnTo>
                  <a:lnTo>
                    <a:pt x="11702" y="10198"/>
                  </a:lnTo>
                  <a:lnTo>
                    <a:pt x="11665" y="9464"/>
                  </a:lnTo>
                  <a:lnTo>
                    <a:pt x="11592" y="8694"/>
                  </a:lnTo>
                  <a:lnTo>
                    <a:pt x="12179" y="7923"/>
                  </a:lnTo>
                  <a:lnTo>
                    <a:pt x="12729" y="7153"/>
                  </a:lnTo>
                  <a:close/>
                  <a:moveTo>
                    <a:pt x="6126" y="10161"/>
                  </a:moveTo>
                  <a:lnTo>
                    <a:pt x="6787" y="10454"/>
                  </a:lnTo>
                  <a:lnTo>
                    <a:pt x="7447" y="10711"/>
                  </a:lnTo>
                  <a:lnTo>
                    <a:pt x="8327" y="11005"/>
                  </a:lnTo>
                  <a:lnTo>
                    <a:pt x="7557" y="11555"/>
                  </a:lnTo>
                  <a:lnTo>
                    <a:pt x="6713" y="11995"/>
                  </a:lnTo>
                  <a:lnTo>
                    <a:pt x="6603" y="12068"/>
                  </a:lnTo>
                  <a:lnTo>
                    <a:pt x="6346" y="11078"/>
                  </a:lnTo>
                  <a:lnTo>
                    <a:pt x="6126" y="10161"/>
                  </a:lnTo>
                  <a:close/>
                  <a:moveTo>
                    <a:pt x="3449" y="8657"/>
                  </a:moveTo>
                  <a:lnTo>
                    <a:pt x="3889" y="8950"/>
                  </a:lnTo>
                  <a:lnTo>
                    <a:pt x="4733" y="9427"/>
                  </a:lnTo>
                  <a:lnTo>
                    <a:pt x="5613" y="9904"/>
                  </a:lnTo>
                  <a:lnTo>
                    <a:pt x="5870" y="11078"/>
                  </a:lnTo>
                  <a:lnTo>
                    <a:pt x="6016" y="11665"/>
                  </a:lnTo>
                  <a:lnTo>
                    <a:pt x="6200" y="12288"/>
                  </a:lnTo>
                  <a:lnTo>
                    <a:pt x="5686" y="12509"/>
                  </a:lnTo>
                  <a:lnTo>
                    <a:pt x="5136" y="12729"/>
                  </a:lnTo>
                  <a:lnTo>
                    <a:pt x="4622" y="12875"/>
                  </a:lnTo>
                  <a:lnTo>
                    <a:pt x="4072" y="12985"/>
                  </a:lnTo>
                  <a:lnTo>
                    <a:pt x="3705" y="12985"/>
                  </a:lnTo>
                  <a:lnTo>
                    <a:pt x="3375" y="12949"/>
                  </a:lnTo>
                  <a:lnTo>
                    <a:pt x="3045" y="12875"/>
                  </a:lnTo>
                  <a:lnTo>
                    <a:pt x="2715" y="12692"/>
                  </a:lnTo>
                  <a:lnTo>
                    <a:pt x="2568" y="12582"/>
                  </a:lnTo>
                  <a:lnTo>
                    <a:pt x="2458" y="12435"/>
                  </a:lnTo>
                  <a:lnTo>
                    <a:pt x="2348" y="12288"/>
                  </a:lnTo>
                  <a:lnTo>
                    <a:pt x="2275" y="12105"/>
                  </a:lnTo>
                  <a:lnTo>
                    <a:pt x="2165" y="11775"/>
                  </a:lnTo>
                  <a:lnTo>
                    <a:pt x="2165" y="11371"/>
                  </a:lnTo>
                  <a:lnTo>
                    <a:pt x="2201" y="11005"/>
                  </a:lnTo>
                  <a:lnTo>
                    <a:pt x="2275" y="10638"/>
                  </a:lnTo>
                  <a:lnTo>
                    <a:pt x="2385" y="10271"/>
                  </a:lnTo>
                  <a:lnTo>
                    <a:pt x="2532" y="9941"/>
                  </a:lnTo>
                  <a:lnTo>
                    <a:pt x="2715" y="9574"/>
                  </a:lnTo>
                  <a:lnTo>
                    <a:pt x="2935" y="9281"/>
                  </a:lnTo>
                  <a:lnTo>
                    <a:pt x="3192" y="8950"/>
                  </a:lnTo>
                  <a:lnTo>
                    <a:pt x="3449" y="8657"/>
                  </a:lnTo>
                  <a:close/>
                  <a:moveTo>
                    <a:pt x="8291" y="14049"/>
                  </a:moveTo>
                  <a:lnTo>
                    <a:pt x="8401" y="14086"/>
                  </a:lnTo>
                  <a:lnTo>
                    <a:pt x="8401" y="14196"/>
                  </a:lnTo>
                  <a:lnTo>
                    <a:pt x="8401" y="14343"/>
                  </a:lnTo>
                  <a:lnTo>
                    <a:pt x="8364" y="14489"/>
                  </a:lnTo>
                  <a:lnTo>
                    <a:pt x="8291" y="14599"/>
                  </a:lnTo>
                  <a:lnTo>
                    <a:pt x="8181" y="14673"/>
                  </a:lnTo>
                  <a:lnTo>
                    <a:pt x="7960" y="14489"/>
                  </a:lnTo>
                  <a:lnTo>
                    <a:pt x="7777" y="14306"/>
                  </a:lnTo>
                  <a:lnTo>
                    <a:pt x="7850" y="14159"/>
                  </a:lnTo>
                  <a:lnTo>
                    <a:pt x="7997" y="14086"/>
                  </a:lnTo>
                  <a:lnTo>
                    <a:pt x="8144" y="14049"/>
                  </a:lnTo>
                  <a:close/>
                  <a:moveTo>
                    <a:pt x="8914" y="11188"/>
                  </a:moveTo>
                  <a:lnTo>
                    <a:pt x="10051" y="11481"/>
                  </a:lnTo>
                  <a:lnTo>
                    <a:pt x="11225" y="11702"/>
                  </a:lnTo>
                  <a:lnTo>
                    <a:pt x="11188" y="12288"/>
                  </a:lnTo>
                  <a:lnTo>
                    <a:pt x="11115" y="12839"/>
                  </a:lnTo>
                  <a:lnTo>
                    <a:pt x="10968" y="13426"/>
                  </a:lnTo>
                  <a:lnTo>
                    <a:pt x="10822" y="13976"/>
                  </a:lnTo>
                  <a:lnTo>
                    <a:pt x="10638" y="14269"/>
                  </a:lnTo>
                  <a:lnTo>
                    <a:pt x="10455" y="14563"/>
                  </a:lnTo>
                  <a:lnTo>
                    <a:pt x="10198" y="14819"/>
                  </a:lnTo>
                  <a:lnTo>
                    <a:pt x="9905" y="15003"/>
                  </a:lnTo>
                  <a:lnTo>
                    <a:pt x="9648" y="15113"/>
                  </a:lnTo>
                  <a:lnTo>
                    <a:pt x="9391" y="15150"/>
                  </a:lnTo>
                  <a:lnTo>
                    <a:pt x="9098" y="15113"/>
                  </a:lnTo>
                  <a:lnTo>
                    <a:pt x="8841" y="15040"/>
                  </a:lnTo>
                  <a:lnTo>
                    <a:pt x="8951" y="14856"/>
                  </a:lnTo>
                  <a:lnTo>
                    <a:pt x="8988" y="14673"/>
                  </a:lnTo>
                  <a:lnTo>
                    <a:pt x="9061" y="14453"/>
                  </a:lnTo>
                  <a:lnTo>
                    <a:pt x="9061" y="14269"/>
                  </a:lnTo>
                  <a:lnTo>
                    <a:pt x="9024" y="14086"/>
                  </a:lnTo>
                  <a:lnTo>
                    <a:pt x="8951" y="13976"/>
                  </a:lnTo>
                  <a:lnTo>
                    <a:pt x="8841" y="13829"/>
                  </a:lnTo>
                  <a:lnTo>
                    <a:pt x="8731" y="13756"/>
                  </a:lnTo>
                  <a:lnTo>
                    <a:pt x="8547" y="13646"/>
                  </a:lnTo>
                  <a:lnTo>
                    <a:pt x="8401" y="13609"/>
                  </a:lnTo>
                  <a:lnTo>
                    <a:pt x="8254" y="13572"/>
                  </a:lnTo>
                  <a:lnTo>
                    <a:pt x="8071" y="13572"/>
                  </a:lnTo>
                  <a:lnTo>
                    <a:pt x="7887" y="13609"/>
                  </a:lnTo>
                  <a:lnTo>
                    <a:pt x="7740" y="13682"/>
                  </a:lnTo>
                  <a:lnTo>
                    <a:pt x="7594" y="13792"/>
                  </a:lnTo>
                  <a:lnTo>
                    <a:pt x="7447" y="13902"/>
                  </a:lnTo>
                  <a:lnTo>
                    <a:pt x="7264" y="13609"/>
                  </a:lnTo>
                  <a:lnTo>
                    <a:pt x="7080" y="13242"/>
                  </a:lnTo>
                  <a:lnTo>
                    <a:pt x="6897" y="12912"/>
                  </a:lnTo>
                  <a:lnTo>
                    <a:pt x="6750" y="12545"/>
                  </a:lnTo>
                  <a:lnTo>
                    <a:pt x="7814" y="11958"/>
                  </a:lnTo>
                  <a:lnTo>
                    <a:pt x="8364" y="11591"/>
                  </a:lnTo>
                  <a:lnTo>
                    <a:pt x="8914" y="11188"/>
                  </a:lnTo>
                  <a:close/>
                  <a:moveTo>
                    <a:pt x="6493" y="0"/>
                  </a:moveTo>
                  <a:lnTo>
                    <a:pt x="6163" y="294"/>
                  </a:lnTo>
                  <a:lnTo>
                    <a:pt x="5870" y="624"/>
                  </a:lnTo>
                  <a:lnTo>
                    <a:pt x="5613" y="991"/>
                  </a:lnTo>
                  <a:lnTo>
                    <a:pt x="5429" y="1394"/>
                  </a:lnTo>
                  <a:lnTo>
                    <a:pt x="5246" y="1798"/>
                  </a:lnTo>
                  <a:lnTo>
                    <a:pt x="5099" y="2201"/>
                  </a:lnTo>
                  <a:lnTo>
                    <a:pt x="5026" y="2641"/>
                  </a:lnTo>
                  <a:lnTo>
                    <a:pt x="4953" y="3081"/>
                  </a:lnTo>
                  <a:lnTo>
                    <a:pt x="4219" y="2898"/>
                  </a:lnTo>
                  <a:lnTo>
                    <a:pt x="3485" y="2788"/>
                  </a:lnTo>
                  <a:lnTo>
                    <a:pt x="2752" y="2715"/>
                  </a:lnTo>
                  <a:lnTo>
                    <a:pt x="2385" y="2751"/>
                  </a:lnTo>
                  <a:lnTo>
                    <a:pt x="2055" y="2788"/>
                  </a:lnTo>
                  <a:lnTo>
                    <a:pt x="1725" y="2825"/>
                  </a:lnTo>
                  <a:lnTo>
                    <a:pt x="1394" y="2898"/>
                  </a:lnTo>
                  <a:lnTo>
                    <a:pt x="1101" y="3045"/>
                  </a:lnTo>
                  <a:lnTo>
                    <a:pt x="808" y="3191"/>
                  </a:lnTo>
                  <a:lnTo>
                    <a:pt x="551" y="3338"/>
                  </a:lnTo>
                  <a:lnTo>
                    <a:pt x="367" y="3558"/>
                  </a:lnTo>
                  <a:lnTo>
                    <a:pt x="184" y="3815"/>
                  </a:lnTo>
                  <a:lnTo>
                    <a:pt x="74" y="4108"/>
                  </a:lnTo>
                  <a:lnTo>
                    <a:pt x="1" y="4402"/>
                  </a:lnTo>
                  <a:lnTo>
                    <a:pt x="1" y="4732"/>
                  </a:lnTo>
                  <a:lnTo>
                    <a:pt x="37" y="5026"/>
                  </a:lnTo>
                  <a:lnTo>
                    <a:pt x="147" y="5356"/>
                  </a:lnTo>
                  <a:lnTo>
                    <a:pt x="257" y="5649"/>
                  </a:lnTo>
                  <a:lnTo>
                    <a:pt x="441" y="5943"/>
                  </a:lnTo>
                  <a:lnTo>
                    <a:pt x="624" y="6236"/>
                  </a:lnTo>
                  <a:lnTo>
                    <a:pt x="844" y="6493"/>
                  </a:lnTo>
                  <a:lnTo>
                    <a:pt x="1211" y="6860"/>
                  </a:lnTo>
                  <a:lnTo>
                    <a:pt x="1615" y="7263"/>
                  </a:lnTo>
                  <a:lnTo>
                    <a:pt x="1615" y="7300"/>
                  </a:lnTo>
                  <a:lnTo>
                    <a:pt x="1615" y="7520"/>
                  </a:lnTo>
                  <a:lnTo>
                    <a:pt x="1688" y="7777"/>
                  </a:lnTo>
                  <a:lnTo>
                    <a:pt x="1725" y="7887"/>
                  </a:lnTo>
                  <a:lnTo>
                    <a:pt x="1835" y="7960"/>
                  </a:lnTo>
                  <a:lnTo>
                    <a:pt x="1908" y="8033"/>
                  </a:lnTo>
                  <a:lnTo>
                    <a:pt x="2055" y="8070"/>
                  </a:lnTo>
                  <a:lnTo>
                    <a:pt x="2165" y="8107"/>
                  </a:lnTo>
                  <a:lnTo>
                    <a:pt x="2275" y="8070"/>
                  </a:lnTo>
                  <a:lnTo>
                    <a:pt x="2532" y="7997"/>
                  </a:lnTo>
                  <a:lnTo>
                    <a:pt x="3045" y="8400"/>
                  </a:lnTo>
                  <a:lnTo>
                    <a:pt x="2642" y="8914"/>
                  </a:lnTo>
                  <a:lnTo>
                    <a:pt x="2312" y="9464"/>
                  </a:lnTo>
                  <a:lnTo>
                    <a:pt x="2018" y="10051"/>
                  </a:lnTo>
                  <a:lnTo>
                    <a:pt x="1871" y="10344"/>
                  </a:lnTo>
                  <a:lnTo>
                    <a:pt x="1798" y="10674"/>
                  </a:lnTo>
                  <a:lnTo>
                    <a:pt x="1725" y="10968"/>
                  </a:lnTo>
                  <a:lnTo>
                    <a:pt x="1688" y="11261"/>
                  </a:lnTo>
                  <a:lnTo>
                    <a:pt x="1688" y="11555"/>
                  </a:lnTo>
                  <a:lnTo>
                    <a:pt x="1725" y="11885"/>
                  </a:lnTo>
                  <a:lnTo>
                    <a:pt x="1798" y="12142"/>
                  </a:lnTo>
                  <a:lnTo>
                    <a:pt x="1908" y="12435"/>
                  </a:lnTo>
                  <a:lnTo>
                    <a:pt x="2055" y="12692"/>
                  </a:lnTo>
                  <a:lnTo>
                    <a:pt x="2238" y="12912"/>
                  </a:lnTo>
                  <a:lnTo>
                    <a:pt x="2495" y="13132"/>
                  </a:lnTo>
                  <a:lnTo>
                    <a:pt x="2788" y="13279"/>
                  </a:lnTo>
                  <a:lnTo>
                    <a:pt x="3045" y="13389"/>
                  </a:lnTo>
                  <a:lnTo>
                    <a:pt x="3375" y="13426"/>
                  </a:lnTo>
                  <a:lnTo>
                    <a:pt x="3669" y="13462"/>
                  </a:lnTo>
                  <a:lnTo>
                    <a:pt x="3999" y="13462"/>
                  </a:lnTo>
                  <a:lnTo>
                    <a:pt x="4292" y="13426"/>
                  </a:lnTo>
                  <a:lnTo>
                    <a:pt x="4586" y="13389"/>
                  </a:lnTo>
                  <a:lnTo>
                    <a:pt x="5026" y="13242"/>
                  </a:lnTo>
                  <a:lnTo>
                    <a:pt x="5503" y="13095"/>
                  </a:lnTo>
                  <a:lnTo>
                    <a:pt x="5906" y="12949"/>
                  </a:lnTo>
                  <a:lnTo>
                    <a:pt x="6346" y="12729"/>
                  </a:lnTo>
                  <a:lnTo>
                    <a:pt x="6530" y="13169"/>
                  </a:lnTo>
                  <a:lnTo>
                    <a:pt x="6713" y="13572"/>
                  </a:lnTo>
                  <a:lnTo>
                    <a:pt x="6970" y="13976"/>
                  </a:lnTo>
                  <a:lnTo>
                    <a:pt x="7227" y="14343"/>
                  </a:lnTo>
                  <a:lnTo>
                    <a:pt x="7153" y="14526"/>
                  </a:lnTo>
                  <a:lnTo>
                    <a:pt x="7117" y="14709"/>
                  </a:lnTo>
                  <a:lnTo>
                    <a:pt x="7153" y="14893"/>
                  </a:lnTo>
                  <a:lnTo>
                    <a:pt x="7227" y="15076"/>
                  </a:lnTo>
                  <a:lnTo>
                    <a:pt x="7337" y="15223"/>
                  </a:lnTo>
                  <a:lnTo>
                    <a:pt x="7484" y="15333"/>
                  </a:lnTo>
                  <a:lnTo>
                    <a:pt x="7630" y="15406"/>
                  </a:lnTo>
                  <a:lnTo>
                    <a:pt x="7777" y="15480"/>
                  </a:lnTo>
                  <a:lnTo>
                    <a:pt x="7924" y="15516"/>
                  </a:lnTo>
                  <a:lnTo>
                    <a:pt x="8107" y="15516"/>
                  </a:lnTo>
                  <a:lnTo>
                    <a:pt x="8254" y="15480"/>
                  </a:lnTo>
                  <a:lnTo>
                    <a:pt x="8437" y="15406"/>
                  </a:lnTo>
                  <a:lnTo>
                    <a:pt x="8474" y="15406"/>
                  </a:lnTo>
                  <a:lnTo>
                    <a:pt x="8804" y="15516"/>
                  </a:lnTo>
                  <a:lnTo>
                    <a:pt x="9171" y="15590"/>
                  </a:lnTo>
                  <a:lnTo>
                    <a:pt x="9501" y="15590"/>
                  </a:lnTo>
                  <a:lnTo>
                    <a:pt x="9868" y="15516"/>
                  </a:lnTo>
                  <a:lnTo>
                    <a:pt x="10161" y="15406"/>
                  </a:lnTo>
                  <a:lnTo>
                    <a:pt x="10418" y="15260"/>
                  </a:lnTo>
                  <a:lnTo>
                    <a:pt x="10675" y="15040"/>
                  </a:lnTo>
                  <a:lnTo>
                    <a:pt x="10858" y="14819"/>
                  </a:lnTo>
                  <a:lnTo>
                    <a:pt x="11042" y="14563"/>
                  </a:lnTo>
                  <a:lnTo>
                    <a:pt x="11188" y="14269"/>
                  </a:lnTo>
                  <a:lnTo>
                    <a:pt x="11299" y="13976"/>
                  </a:lnTo>
                  <a:lnTo>
                    <a:pt x="11409" y="13682"/>
                  </a:lnTo>
                  <a:lnTo>
                    <a:pt x="11519" y="13242"/>
                  </a:lnTo>
                  <a:lnTo>
                    <a:pt x="11629" y="12765"/>
                  </a:lnTo>
                  <a:lnTo>
                    <a:pt x="11665" y="12252"/>
                  </a:lnTo>
                  <a:lnTo>
                    <a:pt x="11702" y="11775"/>
                  </a:lnTo>
                  <a:lnTo>
                    <a:pt x="12619" y="11848"/>
                  </a:lnTo>
                  <a:lnTo>
                    <a:pt x="13499" y="11922"/>
                  </a:lnTo>
                  <a:lnTo>
                    <a:pt x="14416" y="11922"/>
                  </a:lnTo>
                  <a:lnTo>
                    <a:pt x="15297" y="11885"/>
                  </a:lnTo>
                  <a:lnTo>
                    <a:pt x="15333" y="11848"/>
                  </a:lnTo>
                  <a:lnTo>
                    <a:pt x="15333" y="11775"/>
                  </a:lnTo>
                  <a:lnTo>
                    <a:pt x="15590" y="11702"/>
                  </a:lnTo>
                  <a:lnTo>
                    <a:pt x="15884" y="11628"/>
                  </a:lnTo>
                  <a:lnTo>
                    <a:pt x="16140" y="11481"/>
                  </a:lnTo>
                  <a:lnTo>
                    <a:pt x="16397" y="11335"/>
                  </a:lnTo>
                  <a:lnTo>
                    <a:pt x="16507" y="11335"/>
                  </a:lnTo>
                  <a:lnTo>
                    <a:pt x="16544" y="11298"/>
                  </a:lnTo>
                  <a:lnTo>
                    <a:pt x="16581" y="11225"/>
                  </a:lnTo>
                  <a:lnTo>
                    <a:pt x="16544" y="10931"/>
                  </a:lnTo>
                  <a:lnTo>
                    <a:pt x="16471" y="10638"/>
                  </a:lnTo>
                  <a:lnTo>
                    <a:pt x="16397" y="10344"/>
                  </a:lnTo>
                  <a:lnTo>
                    <a:pt x="16287" y="10088"/>
                  </a:lnTo>
                  <a:lnTo>
                    <a:pt x="15994" y="9537"/>
                  </a:lnTo>
                  <a:lnTo>
                    <a:pt x="15627" y="9060"/>
                  </a:lnTo>
                  <a:lnTo>
                    <a:pt x="15223" y="8584"/>
                  </a:lnTo>
                  <a:lnTo>
                    <a:pt x="14783" y="8143"/>
                  </a:lnTo>
                  <a:lnTo>
                    <a:pt x="14306" y="7740"/>
                  </a:lnTo>
                  <a:lnTo>
                    <a:pt x="13793" y="7336"/>
                  </a:lnTo>
                  <a:lnTo>
                    <a:pt x="12949" y="6786"/>
                  </a:lnTo>
                  <a:lnTo>
                    <a:pt x="13353" y="6053"/>
                  </a:lnTo>
                  <a:lnTo>
                    <a:pt x="13720" y="5319"/>
                  </a:lnTo>
                  <a:lnTo>
                    <a:pt x="14050" y="4549"/>
                  </a:lnTo>
                  <a:lnTo>
                    <a:pt x="14306" y="3778"/>
                  </a:lnTo>
                  <a:lnTo>
                    <a:pt x="14306" y="3632"/>
                  </a:lnTo>
                  <a:lnTo>
                    <a:pt x="14453" y="3522"/>
                  </a:lnTo>
                  <a:lnTo>
                    <a:pt x="14600" y="3375"/>
                  </a:lnTo>
                  <a:lnTo>
                    <a:pt x="14747" y="3155"/>
                  </a:lnTo>
                  <a:lnTo>
                    <a:pt x="14820" y="2935"/>
                  </a:lnTo>
                  <a:lnTo>
                    <a:pt x="14820" y="2678"/>
                  </a:lnTo>
                  <a:lnTo>
                    <a:pt x="14747" y="2421"/>
                  </a:lnTo>
                  <a:lnTo>
                    <a:pt x="14637" y="2238"/>
                  </a:lnTo>
                  <a:lnTo>
                    <a:pt x="14490" y="2054"/>
                  </a:lnTo>
                  <a:lnTo>
                    <a:pt x="14270" y="1944"/>
                  </a:lnTo>
                  <a:lnTo>
                    <a:pt x="14160" y="1908"/>
                  </a:lnTo>
                  <a:lnTo>
                    <a:pt x="14013" y="1908"/>
                  </a:lnTo>
                  <a:lnTo>
                    <a:pt x="13830" y="1944"/>
                  </a:lnTo>
                  <a:lnTo>
                    <a:pt x="13683" y="2018"/>
                  </a:lnTo>
                  <a:lnTo>
                    <a:pt x="13536" y="2091"/>
                  </a:lnTo>
                  <a:lnTo>
                    <a:pt x="13389" y="2201"/>
                  </a:lnTo>
                  <a:lnTo>
                    <a:pt x="12949" y="2128"/>
                  </a:lnTo>
                  <a:lnTo>
                    <a:pt x="12472" y="2164"/>
                  </a:lnTo>
                  <a:lnTo>
                    <a:pt x="12032" y="2201"/>
                  </a:lnTo>
                  <a:lnTo>
                    <a:pt x="11592" y="2274"/>
                  </a:lnTo>
                  <a:lnTo>
                    <a:pt x="11115" y="2421"/>
                  </a:lnTo>
                  <a:lnTo>
                    <a:pt x="10675" y="2568"/>
                  </a:lnTo>
                  <a:lnTo>
                    <a:pt x="10271" y="2751"/>
                  </a:lnTo>
                  <a:lnTo>
                    <a:pt x="9831" y="2971"/>
                  </a:lnTo>
                  <a:lnTo>
                    <a:pt x="9611" y="3081"/>
                  </a:lnTo>
                  <a:lnTo>
                    <a:pt x="9208" y="2421"/>
                  </a:lnTo>
                  <a:lnTo>
                    <a:pt x="8767" y="1761"/>
                  </a:lnTo>
                  <a:lnTo>
                    <a:pt x="8254" y="1137"/>
                  </a:lnTo>
                  <a:lnTo>
                    <a:pt x="7740" y="550"/>
                  </a:lnTo>
                  <a:lnTo>
                    <a:pt x="7630" y="477"/>
                  </a:lnTo>
                  <a:lnTo>
                    <a:pt x="7520" y="477"/>
                  </a:lnTo>
                  <a:lnTo>
                    <a:pt x="7117" y="624"/>
                  </a:lnTo>
                  <a:lnTo>
                    <a:pt x="6713" y="807"/>
                  </a:lnTo>
                  <a:lnTo>
                    <a:pt x="6640" y="844"/>
                  </a:lnTo>
                  <a:lnTo>
                    <a:pt x="6603" y="881"/>
                  </a:lnTo>
                  <a:lnTo>
                    <a:pt x="6640" y="991"/>
                  </a:lnTo>
                  <a:lnTo>
                    <a:pt x="6677" y="1064"/>
                  </a:lnTo>
                  <a:lnTo>
                    <a:pt x="6787" y="1064"/>
                  </a:lnTo>
                  <a:lnTo>
                    <a:pt x="7153" y="1027"/>
                  </a:lnTo>
                  <a:lnTo>
                    <a:pt x="7484" y="991"/>
                  </a:lnTo>
                  <a:lnTo>
                    <a:pt x="7960" y="1541"/>
                  </a:lnTo>
                  <a:lnTo>
                    <a:pt x="8401" y="2091"/>
                  </a:lnTo>
                  <a:lnTo>
                    <a:pt x="8841" y="2715"/>
                  </a:lnTo>
                  <a:lnTo>
                    <a:pt x="9208" y="3301"/>
                  </a:lnTo>
                  <a:lnTo>
                    <a:pt x="8511" y="3742"/>
                  </a:lnTo>
                  <a:lnTo>
                    <a:pt x="7850" y="4219"/>
                  </a:lnTo>
                  <a:lnTo>
                    <a:pt x="6603" y="3668"/>
                  </a:lnTo>
                  <a:lnTo>
                    <a:pt x="5980" y="3412"/>
                  </a:lnTo>
                  <a:lnTo>
                    <a:pt x="5319" y="3191"/>
                  </a:lnTo>
                  <a:lnTo>
                    <a:pt x="5393" y="2788"/>
                  </a:lnTo>
                  <a:lnTo>
                    <a:pt x="5466" y="2384"/>
                  </a:lnTo>
                  <a:lnTo>
                    <a:pt x="5576" y="1981"/>
                  </a:lnTo>
                  <a:lnTo>
                    <a:pt x="5723" y="1577"/>
                  </a:lnTo>
                  <a:lnTo>
                    <a:pt x="5906" y="1211"/>
                  </a:lnTo>
                  <a:lnTo>
                    <a:pt x="6126" y="844"/>
                  </a:lnTo>
                  <a:lnTo>
                    <a:pt x="6383" y="514"/>
                  </a:lnTo>
                  <a:lnTo>
                    <a:pt x="6640" y="184"/>
                  </a:lnTo>
                  <a:lnTo>
                    <a:pt x="6677" y="110"/>
                  </a:lnTo>
                  <a:lnTo>
                    <a:pt x="6677" y="37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65" name="Google Shape;265;p19"/>
            <p:cNvSpPr/>
            <p:nvPr/>
          </p:nvSpPr>
          <p:spPr>
            <a:xfrm>
              <a:off x="6553775" y="1840025"/>
              <a:ext cx="234775" cy="276975"/>
            </a:xfrm>
            <a:custGeom>
              <a:avLst/>
              <a:gdLst/>
              <a:ahLst/>
              <a:cxnLst/>
              <a:rect l="l" t="t" r="r" b="b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66" name="Google Shape;266;p19"/>
            <p:cNvSpPr/>
            <p:nvPr/>
          </p:nvSpPr>
          <p:spPr>
            <a:xfrm>
              <a:off x="6618875" y="2550725"/>
              <a:ext cx="408125" cy="156850"/>
            </a:xfrm>
            <a:custGeom>
              <a:avLst/>
              <a:gdLst/>
              <a:ahLst/>
              <a:cxnLst/>
              <a:rect l="l" t="t" r="r" b="b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67" name="Google Shape;267;p19"/>
            <p:cNvSpPr/>
            <p:nvPr/>
          </p:nvSpPr>
          <p:spPr>
            <a:xfrm>
              <a:off x="6336425" y="4507675"/>
              <a:ext cx="520000" cy="365000"/>
            </a:xfrm>
            <a:custGeom>
              <a:avLst/>
              <a:gdLst/>
              <a:ahLst/>
              <a:cxnLst/>
              <a:rect l="l" t="t" r="r" b="b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68" name="Google Shape;268;p19"/>
            <p:cNvSpPr/>
            <p:nvPr/>
          </p:nvSpPr>
          <p:spPr>
            <a:xfrm>
              <a:off x="6425400" y="3728200"/>
              <a:ext cx="342075" cy="360425"/>
            </a:xfrm>
            <a:custGeom>
              <a:avLst/>
              <a:gdLst/>
              <a:ahLst/>
              <a:cxnLst/>
              <a:rect l="l" t="t" r="r" b="b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69" name="Google Shape;269;p19"/>
            <p:cNvSpPr/>
            <p:nvPr/>
          </p:nvSpPr>
          <p:spPr>
            <a:xfrm>
              <a:off x="6789450" y="3384325"/>
              <a:ext cx="262300" cy="186175"/>
            </a:xfrm>
            <a:custGeom>
              <a:avLst/>
              <a:gdLst/>
              <a:ahLst/>
              <a:cxnLst/>
              <a:rect l="l" t="t" r="r" b="b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70" name="Google Shape;270;p19"/>
            <p:cNvSpPr/>
            <p:nvPr/>
          </p:nvSpPr>
          <p:spPr>
            <a:xfrm>
              <a:off x="6950850" y="4617725"/>
              <a:ext cx="254050" cy="162350"/>
            </a:xfrm>
            <a:custGeom>
              <a:avLst/>
              <a:gdLst/>
              <a:ahLst/>
              <a:cxnLst/>
              <a:rect l="l" t="t" r="r" b="b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71" name="Google Shape;271;p19"/>
            <p:cNvSpPr/>
            <p:nvPr/>
          </p:nvSpPr>
          <p:spPr>
            <a:xfrm>
              <a:off x="6051225" y="1090800"/>
              <a:ext cx="285225" cy="283400"/>
            </a:xfrm>
            <a:custGeom>
              <a:avLst/>
              <a:gdLst/>
              <a:ahLst/>
              <a:cxnLst/>
              <a:rect l="l" t="t" r="r" b="b"/>
              <a:pathLst>
                <a:path w="11409" h="11336" extrusionOk="0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72" name="Google Shape;272;p19"/>
            <p:cNvSpPr/>
            <p:nvPr/>
          </p:nvSpPr>
          <p:spPr>
            <a:xfrm>
              <a:off x="6849975" y="3631900"/>
              <a:ext cx="270550" cy="339350"/>
            </a:xfrm>
            <a:custGeom>
              <a:avLst/>
              <a:gdLst/>
              <a:ahLst/>
              <a:cxnLst/>
              <a:rect l="l" t="t" r="r" b="b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73" name="Google Shape;273;p19"/>
            <p:cNvSpPr/>
            <p:nvPr/>
          </p:nvSpPr>
          <p:spPr>
            <a:xfrm>
              <a:off x="6351100" y="3281600"/>
              <a:ext cx="366850" cy="361350"/>
            </a:xfrm>
            <a:custGeom>
              <a:avLst/>
              <a:gdLst/>
              <a:ahLst/>
              <a:cxnLst/>
              <a:rect l="l" t="t" r="r" b="b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74" name="Google Shape;274;p19"/>
            <p:cNvSpPr/>
            <p:nvPr/>
          </p:nvSpPr>
          <p:spPr>
            <a:xfrm>
              <a:off x="6316250" y="3040425"/>
              <a:ext cx="137600" cy="122000"/>
            </a:xfrm>
            <a:custGeom>
              <a:avLst/>
              <a:gdLst/>
              <a:ahLst/>
              <a:cxnLst/>
              <a:rect l="l" t="t" r="r" b="b"/>
              <a:pathLst>
                <a:path w="5504" h="4880" extrusionOk="0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75" name="Google Shape;275;p19"/>
            <p:cNvSpPr/>
            <p:nvPr/>
          </p:nvSpPr>
          <p:spPr>
            <a:xfrm>
              <a:off x="6879325" y="4294925"/>
              <a:ext cx="344825" cy="254975"/>
            </a:xfrm>
            <a:custGeom>
              <a:avLst/>
              <a:gdLst/>
              <a:ahLst/>
              <a:cxnLst/>
              <a:rect l="l" t="t" r="r" b="b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76" name="Google Shape;276;p19"/>
            <p:cNvSpPr/>
            <p:nvPr/>
          </p:nvSpPr>
          <p:spPr>
            <a:xfrm>
              <a:off x="6114500" y="2324225"/>
              <a:ext cx="158675" cy="329225"/>
            </a:xfrm>
            <a:custGeom>
              <a:avLst/>
              <a:gdLst/>
              <a:ahLst/>
              <a:cxnLst/>
              <a:rect l="l" t="t" r="r" b="b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77" name="Google Shape;277;p19"/>
            <p:cNvSpPr/>
            <p:nvPr/>
          </p:nvSpPr>
          <p:spPr>
            <a:xfrm>
              <a:off x="6335525" y="1405350"/>
              <a:ext cx="442025" cy="375100"/>
            </a:xfrm>
            <a:custGeom>
              <a:avLst/>
              <a:gdLst/>
              <a:ahLst/>
              <a:cxnLst/>
              <a:rect l="l" t="t" r="r" b="b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78" name="Google Shape;278;p19"/>
            <p:cNvSpPr/>
            <p:nvPr/>
          </p:nvSpPr>
          <p:spPr>
            <a:xfrm>
              <a:off x="6059500" y="3516375"/>
              <a:ext cx="268700" cy="232025"/>
            </a:xfrm>
            <a:custGeom>
              <a:avLst/>
              <a:gdLst/>
              <a:ahLst/>
              <a:cxnLst/>
              <a:rect l="l" t="t" r="r" b="b"/>
              <a:pathLst>
                <a:path w="10748" h="9281" extrusionOk="0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79" name="Google Shape;279;p19"/>
            <p:cNvSpPr/>
            <p:nvPr/>
          </p:nvSpPr>
          <p:spPr>
            <a:xfrm>
              <a:off x="6385050" y="4208725"/>
              <a:ext cx="422775" cy="298975"/>
            </a:xfrm>
            <a:custGeom>
              <a:avLst/>
              <a:gdLst/>
              <a:ahLst/>
              <a:cxnLst/>
              <a:rect l="l" t="t" r="r" b="b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80" name="Google Shape;280;p19"/>
            <p:cNvSpPr/>
            <p:nvPr/>
          </p:nvSpPr>
          <p:spPr>
            <a:xfrm>
              <a:off x="7121425" y="2437925"/>
              <a:ext cx="246700" cy="315500"/>
            </a:xfrm>
            <a:custGeom>
              <a:avLst/>
              <a:gdLst/>
              <a:ahLst/>
              <a:cxnLst/>
              <a:rect l="l" t="t" r="r" b="b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81" name="Google Shape;281;p19"/>
            <p:cNvSpPr/>
            <p:nvPr/>
          </p:nvSpPr>
          <p:spPr>
            <a:xfrm>
              <a:off x="6062250" y="3853825"/>
              <a:ext cx="332900" cy="376025"/>
            </a:xfrm>
            <a:custGeom>
              <a:avLst/>
              <a:gdLst/>
              <a:ahLst/>
              <a:cxnLst/>
              <a:rect l="l" t="t" r="r" b="b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82" name="Google Shape;282;p19"/>
            <p:cNvSpPr/>
            <p:nvPr/>
          </p:nvSpPr>
          <p:spPr>
            <a:xfrm>
              <a:off x="6023725" y="3167900"/>
              <a:ext cx="340250" cy="227450"/>
            </a:xfrm>
            <a:custGeom>
              <a:avLst/>
              <a:gdLst/>
              <a:ahLst/>
              <a:cxnLst/>
              <a:rect l="l" t="t" r="r" b="b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83" name="Google Shape;283;p19"/>
            <p:cNvSpPr/>
            <p:nvPr/>
          </p:nvSpPr>
          <p:spPr>
            <a:xfrm>
              <a:off x="7109500" y="3449425"/>
              <a:ext cx="154100" cy="165100"/>
            </a:xfrm>
            <a:custGeom>
              <a:avLst/>
              <a:gdLst/>
              <a:ahLst/>
              <a:cxnLst/>
              <a:rect l="l" t="t" r="r" b="b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</p:grpSp>
      <p:cxnSp>
        <p:nvCxnSpPr>
          <p:cNvPr id="284" name="Google Shape;284;p19"/>
          <p:cNvCxnSpPr/>
          <p:nvPr/>
        </p:nvCxnSpPr>
        <p:spPr>
          <a:xfrm>
            <a:off x="850475" y="1031425"/>
            <a:ext cx="6037800" cy="0"/>
          </a:xfrm>
          <a:prstGeom prst="straightConnector1">
            <a:avLst/>
          </a:prstGeom>
          <a:noFill/>
          <a:ln w="19050" cap="rnd" cmpd="sng">
            <a:solidFill>
              <a:srgbClr val="A4C2F4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85" name="Google Shape;285;p19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0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Lexend Deca"/>
              <a:buNone/>
              <a:defRPr>
                <a:latin typeface="Lexend Deca"/>
                <a:ea typeface="Lexend Deca"/>
                <a:cs typeface="Lexend Deca"/>
                <a:sym typeface="Lexend Dec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20"/>
          <p:cNvSpPr txBox="1">
            <a:spLocks noGrp="1"/>
          </p:cNvSpPr>
          <p:nvPr>
            <p:ph type="body" idx="1"/>
          </p:nvPr>
        </p:nvSpPr>
        <p:spPr>
          <a:xfrm>
            <a:off x="747925" y="1363153"/>
            <a:ext cx="3159000" cy="3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 rtl="0">
              <a:spcBef>
                <a:spcPts val="600"/>
              </a:spcBef>
              <a:spcAft>
                <a:spcPts val="0"/>
              </a:spcAft>
              <a:buSzPts val="2200"/>
              <a:buChar char="✘"/>
              <a:defRPr sz="2200"/>
            </a:lvl1pPr>
            <a:lvl2pPr marL="914400" lvl="1" indent="-368300" rtl="0">
              <a:spcBef>
                <a:spcPts val="0"/>
              </a:spcBef>
              <a:spcAft>
                <a:spcPts val="0"/>
              </a:spcAft>
              <a:buSzPts val="2200"/>
              <a:buChar char="✗"/>
              <a:defRPr sz="2200"/>
            </a:lvl2pPr>
            <a:lvl3pPr marL="1371600" lvl="2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rtl="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rtl="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289" name="Google Shape;289;p20"/>
          <p:cNvSpPr txBox="1">
            <a:spLocks noGrp="1"/>
          </p:cNvSpPr>
          <p:nvPr>
            <p:ph type="body" idx="2"/>
          </p:nvPr>
        </p:nvSpPr>
        <p:spPr>
          <a:xfrm>
            <a:off x="4097098" y="1363153"/>
            <a:ext cx="3159000" cy="3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 rtl="0">
              <a:spcBef>
                <a:spcPts val="600"/>
              </a:spcBef>
              <a:spcAft>
                <a:spcPts val="0"/>
              </a:spcAft>
              <a:buSzPts val="2200"/>
              <a:buChar char="✘"/>
              <a:defRPr sz="2200"/>
            </a:lvl1pPr>
            <a:lvl2pPr marL="914400" lvl="1" indent="-368300" rtl="0">
              <a:spcBef>
                <a:spcPts val="0"/>
              </a:spcBef>
              <a:spcAft>
                <a:spcPts val="0"/>
              </a:spcAft>
              <a:buSzPts val="2200"/>
              <a:buChar char="✗"/>
              <a:defRPr sz="2200"/>
            </a:lvl2pPr>
            <a:lvl3pPr marL="1371600" lvl="2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rtl="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rtl="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grpSp>
        <p:nvGrpSpPr>
          <p:cNvPr id="290" name="Google Shape;290;p20"/>
          <p:cNvGrpSpPr/>
          <p:nvPr/>
        </p:nvGrpSpPr>
        <p:grpSpPr>
          <a:xfrm>
            <a:off x="7442902" y="-91154"/>
            <a:ext cx="1796289" cy="5330574"/>
            <a:chOff x="6023725" y="842300"/>
            <a:chExt cx="1358150" cy="4030375"/>
          </a:xfrm>
        </p:grpSpPr>
        <p:sp>
          <p:nvSpPr>
            <p:cNvPr id="291" name="Google Shape;291;p20"/>
            <p:cNvSpPr/>
            <p:nvPr/>
          </p:nvSpPr>
          <p:spPr>
            <a:xfrm>
              <a:off x="6371275" y="842300"/>
              <a:ext cx="397100" cy="492450"/>
            </a:xfrm>
            <a:custGeom>
              <a:avLst/>
              <a:gdLst/>
              <a:ahLst/>
              <a:cxnLst/>
              <a:rect l="l" t="t" r="r" b="b"/>
              <a:pathLst>
                <a:path w="15884" h="19698" extrusionOk="0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0"/>
            <p:cNvSpPr/>
            <p:nvPr/>
          </p:nvSpPr>
          <p:spPr>
            <a:xfrm>
              <a:off x="6991200" y="2879025"/>
              <a:ext cx="390675" cy="444800"/>
            </a:xfrm>
            <a:custGeom>
              <a:avLst/>
              <a:gdLst/>
              <a:ahLst/>
              <a:cxnLst/>
              <a:rect l="l" t="t" r="r" b="b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0"/>
            <p:cNvSpPr/>
            <p:nvPr/>
          </p:nvSpPr>
          <p:spPr>
            <a:xfrm>
              <a:off x="6244725" y="2547975"/>
              <a:ext cx="185275" cy="404450"/>
            </a:xfrm>
            <a:custGeom>
              <a:avLst/>
              <a:gdLst/>
              <a:ahLst/>
              <a:cxnLst/>
              <a:rect l="l" t="t" r="r" b="b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0"/>
            <p:cNvSpPr/>
            <p:nvPr/>
          </p:nvSpPr>
          <p:spPr>
            <a:xfrm>
              <a:off x="6823375" y="1978500"/>
              <a:ext cx="365025" cy="447525"/>
            </a:xfrm>
            <a:custGeom>
              <a:avLst/>
              <a:gdLst/>
              <a:ahLst/>
              <a:cxnLst/>
              <a:rect l="l" t="t" r="r" b="b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0"/>
            <p:cNvSpPr/>
            <p:nvPr/>
          </p:nvSpPr>
          <p:spPr>
            <a:xfrm>
              <a:off x="6071400" y="1791425"/>
              <a:ext cx="402625" cy="375100"/>
            </a:xfrm>
            <a:custGeom>
              <a:avLst/>
              <a:gdLst/>
              <a:ahLst/>
              <a:cxnLst/>
              <a:rect l="l" t="t" r="r" b="b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0"/>
            <p:cNvSpPr/>
            <p:nvPr/>
          </p:nvSpPr>
          <p:spPr>
            <a:xfrm>
              <a:off x="6902250" y="3951050"/>
              <a:ext cx="436525" cy="299875"/>
            </a:xfrm>
            <a:custGeom>
              <a:avLst/>
              <a:gdLst/>
              <a:ahLst/>
              <a:cxnLst/>
              <a:rect l="l" t="t" r="r" b="b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0"/>
            <p:cNvSpPr/>
            <p:nvPr/>
          </p:nvSpPr>
          <p:spPr>
            <a:xfrm>
              <a:off x="6405225" y="2154575"/>
              <a:ext cx="328325" cy="339325"/>
            </a:xfrm>
            <a:custGeom>
              <a:avLst/>
              <a:gdLst/>
              <a:ahLst/>
              <a:cxnLst/>
              <a:rect l="l" t="t" r="r" b="b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0"/>
            <p:cNvSpPr/>
            <p:nvPr/>
          </p:nvSpPr>
          <p:spPr>
            <a:xfrm>
              <a:off x="6537275" y="2750650"/>
              <a:ext cx="459450" cy="475050"/>
            </a:xfrm>
            <a:custGeom>
              <a:avLst/>
              <a:gdLst/>
              <a:ahLst/>
              <a:cxnLst/>
              <a:rect l="l" t="t" r="r" b="b"/>
              <a:pathLst>
                <a:path w="18378" h="19002" extrusionOk="0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0"/>
            <p:cNvSpPr/>
            <p:nvPr/>
          </p:nvSpPr>
          <p:spPr>
            <a:xfrm>
              <a:off x="6855475" y="1544725"/>
              <a:ext cx="444800" cy="353100"/>
            </a:xfrm>
            <a:custGeom>
              <a:avLst/>
              <a:gdLst/>
              <a:ahLst/>
              <a:cxnLst/>
              <a:rect l="l" t="t" r="r" b="b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0"/>
            <p:cNvSpPr/>
            <p:nvPr/>
          </p:nvSpPr>
          <p:spPr>
            <a:xfrm>
              <a:off x="6844475" y="1037625"/>
              <a:ext cx="414525" cy="389750"/>
            </a:xfrm>
            <a:custGeom>
              <a:avLst/>
              <a:gdLst/>
              <a:ahLst/>
              <a:cxnLst/>
              <a:rect l="l" t="t" r="r" b="b"/>
              <a:pathLst>
                <a:path w="16581" h="15590" extrusionOk="0">
                  <a:moveTo>
                    <a:pt x="13793" y="2568"/>
                  </a:moveTo>
                  <a:lnTo>
                    <a:pt x="14123" y="2641"/>
                  </a:lnTo>
                  <a:lnTo>
                    <a:pt x="14123" y="2678"/>
                  </a:lnTo>
                  <a:lnTo>
                    <a:pt x="14086" y="2825"/>
                  </a:lnTo>
                  <a:lnTo>
                    <a:pt x="14013" y="2935"/>
                  </a:lnTo>
                  <a:lnTo>
                    <a:pt x="13866" y="3045"/>
                  </a:lnTo>
                  <a:lnTo>
                    <a:pt x="13756" y="3081"/>
                  </a:lnTo>
                  <a:lnTo>
                    <a:pt x="13573" y="2971"/>
                  </a:lnTo>
                  <a:lnTo>
                    <a:pt x="13609" y="2788"/>
                  </a:lnTo>
                  <a:lnTo>
                    <a:pt x="13683" y="2678"/>
                  </a:lnTo>
                  <a:lnTo>
                    <a:pt x="13720" y="2605"/>
                  </a:lnTo>
                  <a:lnTo>
                    <a:pt x="13793" y="2568"/>
                  </a:lnTo>
                  <a:close/>
                  <a:moveTo>
                    <a:pt x="9428" y="3705"/>
                  </a:moveTo>
                  <a:lnTo>
                    <a:pt x="9831" y="4475"/>
                  </a:lnTo>
                  <a:lnTo>
                    <a:pt x="10161" y="5246"/>
                  </a:lnTo>
                  <a:lnTo>
                    <a:pt x="8327" y="4402"/>
                  </a:lnTo>
                  <a:lnTo>
                    <a:pt x="8878" y="4035"/>
                  </a:lnTo>
                  <a:lnTo>
                    <a:pt x="9428" y="3705"/>
                  </a:lnTo>
                  <a:close/>
                  <a:moveTo>
                    <a:pt x="5283" y="3668"/>
                  </a:moveTo>
                  <a:lnTo>
                    <a:pt x="6383" y="4072"/>
                  </a:lnTo>
                  <a:lnTo>
                    <a:pt x="7410" y="4512"/>
                  </a:lnTo>
                  <a:lnTo>
                    <a:pt x="6383" y="5319"/>
                  </a:lnTo>
                  <a:lnTo>
                    <a:pt x="5393" y="6163"/>
                  </a:lnTo>
                  <a:lnTo>
                    <a:pt x="5319" y="5282"/>
                  </a:lnTo>
                  <a:lnTo>
                    <a:pt x="5283" y="4365"/>
                  </a:lnTo>
                  <a:lnTo>
                    <a:pt x="5283" y="3668"/>
                  </a:lnTo>
                  <a:close/>
                  <a:moveTo>
                    <a:pt x="13096" y="2494"/>
                  </a:moveTo>
                  <a:lnTo>
                    <a:pt x="13023" y="2641"/>
                  </a:lnTo>
                  <a:lnTo>
                    <a:pt x="12986" y="2825"/>
                  </a:lnTo>
                  <a:lnTo>
                    <a:pt x="12949" y="3008"/>
                  </a:lnTo>
                  <a:lnTo>
                    <a:pt x="12986" y="3191"/>
                  </a:lnTo>
                  <a:lnTo>
                    <a:pt x="13096" y="3412"/>
                  </a:lnTo>
                  <a:lnTo>
                    <a:pt x="13243" y="3595"/>
                  </a:lnTo>
                  <a:lnTo>
                    <a:pt x="13426" y="3705"/>
                  </a:lnTo>
                  <a:lnTo>
                    <a:pt x="13646" y="3778"/>
                  </a:lnTo>
                  <a:lnTo>
                    <a:pt x="13793" y="3815"/>
                  </a:lnTo>
                  <a:lnTo>
                    <a:pt x="13536" y="4512"/>
                  </a:lnTo>
                  <a:lnTo>
                    <a:pt x="13243" y="5209"/>
                  </a:lnTo>
                  <a:lnTo>
                    <a:pt x="12913" y="5869"/>
                  </a:lnTo>
                  <a:lnTo>
                    <a:pt x="12546" y="6529"/>
                  </a:lnTo>
                  <a:lnTo>
                    <a:pt x="11665" y="6016"/>
                  </a:lnTo>
                  <a:lnTo>
                    <a:pt x="10785" y="5576"/>
                  </a:lnTo>
                  <a:lnTo>
                    <a:pt x="10602" y="5026"/>
                  </a:lnTo>
                  <a:lnTo>
                    <a:pt x="10345" y="4475"/>
                  </a:lnTo>
                  <a:lnTo>
                    <a:pt x="10125" y="3962"/>
                  </a:lnTo>
                  <a:lnTo>
                    <a:pt x="9831" y="3448"/>
                  </a:lnTo>
                  <a:lnTo>
                    <a:pt x="10602" y="3045"/>
                  </a:lnTo>
                  <a:lnTo>
                    <a:pt x="11005" y="2898"/>
                  </a:lnTo>
                  <a:lnTo>
                    <a:pt x="11409" y="2751"/>
                  </a:lnTo>
                  <a:lnTo>
                    <a:pt x="11849" y="2641"/>
                  </a:lnTo>
                  <a:lnTo>
                    <a:pt x="12252" y="2568"/>
                  </a:lnTo>
                  <a:lnTo>
                    <a:pt x="12692" y="2494"/>
                  </a:lnTo>
                  <a:close/>
                  <a:moveTo>
                    <a:pt x="2605" y="6713"/>
                  </a:moveTo>
                  <a:lnTo>
                    <a:pt x="2678" y="6750"/>
                  </a:lnTo>
                  <a:lnTo>
                    <a:pt x="2752" y="6823"/>
                  </a:lnTo>
                  <a:lnTo>
                    <a:pt x="2788" y="6970"/>
                  </a:lnTo>
                  <a:lnTo>
                    <a:pt x="2752" y="7116"/>
                  </a:lnTo>
                  <a:lnTo>
                    <a:pt x="2715" y="7153"/>
                  </a:lnTo>
                  <a:lnTo>
                    <a:pt x="2605" y="7226"/>
                  </a:lnTo>
                  <a:lnTo>
                    <a:pt x="2458" y="7336"/>
                  </a:lnTo>
                  <a:lnTo>
                    <a:pt x="2165" y="7116"/>
                  </a:lnTo>
                  <a:lnTo>
                    <a:pt x="2275" y="6970"/>
                  </a:lnTo>
                  <a:lnTo>
                    <a:pt x="2275" y="6896"/>
                  </a:lnTo>
                  <a:lnTo>
                    <a:pt x="2458" y="6860"/>
                  </a:lnTo>
                  <a:lnTo>
                    <a:pt x="2715" y="6860"/>
                  </a:lnTo>
                  <a:lnTo>
                    <a:pt x="2715" y="6823"/>
                  </a:lnTo>
                  <a:lnTo>
                    <a:pt x="2678" y="6786"/>
                  </a:lnTo>
                  <a:lnTo>
                    <a:pt x="2605" y="6713"/>
                  </a:lnTo>
                  <a:close/>
                  <a:moveTo>
                    <a:pt x="8364" y="6529"/>
                  </a:moveTo>
                  <a:lnTo>
                    <a:pt x="8547" y="6566"/>
                  </a:lnTo>
                  <a:lnTo>
                    <a:pt x="8657" y="6603"/>
                  </a:lnTo>
                  <a:lnTo>
                    <a:pt x="8657" y="6713"/>
                  </a:lnTo>
                  <a:lnTo>
                    <a:pt x="8694" y="6860"/>
                  </a:lnTo>
                  <a:lnTo>
                    <a:pt x="8694" y="6970"/>
                  </a:lnTo>
                  <a:lnTo>
                    <a:pt x="8694" y="7116"/>
                  </a:lnTo>
                  <a:lnTo>
                    <a:pt x="8657" y="7226"/>
                  </a:lnTo>
                  <a:lnTo>
                    <a:pt x="8621" y="7336"/>
                  </a:lnTo>
                  <a:lnTo>
                    <a:pt x="8547" y="7446"/>
                  </a:lnTo>
                  <a:lnTo>
                    <a:pt x="8364" y="7446"/>
                  </a:lnTo>
                  <a:lnTo>
                    <a:pt x="8107" y="7520"/>
                  </a:lnTo>
                  <a:lnTo>
                    <a:pt x="7850" y="7593"/>
                  </a:lnTo>
                  <a:lnTo>
                    <a:pt x="7704" y="7483"/>
                  </a:lnTo>
                  <a:lnTo>
                    <a:pt x="7630" y="7336"/>
                  </a:lnTo>
                  <a:lnTo>
                    <a:pt x="7557" y="7190"/>
                  </a:lnTo>
                  <a:lnTo>
                    <a:pt x="7594" y="7006"/>
                  </a:lnTo>
                  <a:lnTo>
                    <a:pt x="7667" y="6750"/>
                  </a:lnTo>
                  <a:lnTo>
                    <a:pt x="7777" y="6750"/>
                  </a:lnTo>
                  <a:lnTo>
                    <a:pt x="7850" y="6786"/>
                  </a:lnTo>
                  <a:lnTo>
                    <a:pt x="7924" y="6750"/>
                  </a:lnTo>
                  <a:lnTo>
                    <a:pt x="7960" y="6713"/>
                  </a:lnTo>
                  <a:lnTo>
                    <a:pt x="8071" y="6566"/>
                  </a:lnTo>
                  <a:lnTo>
                    <a:pt x="8364" y="6529"/>
                  </a:lnTo>
                  <a:close/>
                  <a:moveTo>
                    <a:pt x="3155" y="3191"/>
                  </a:moveTo>
                  <a:lnTo>
                    <a:pt x="3595" y="3228"/>
                  </a:lnTo>
                  <a:lnTo>
                    <a:pt x="4036" y="3301"/>
                  </a:lnTo>
                  <a:lnTo>
                    <a:pt x="4439" y="3412"/>
                  </a:lnTo>
                  <a:lnTo>
                    <a:pt x="4879" y="3522"/>
                  </a:lnTo>
                  <a:lnTo>
                    <a:pt x="4843" y="4072"/>
                  </a:lnTo>
                  <a:lnTo>
                    <a:pt x="4843" y="4659"/>
                  </a:lnTo>
                  <a:lnTo>
                    <a:pt x="4879" y="5282"/>
                  </a:lnTo>
                  <a:lnTo>
                    <a:pt x="4989" y="6529"/>
                  </a:lnTo>
                  <a:lnTo>
                    <a:pt x="4182" y="7263"/>
                  </a:lnTo>
                  <a:lnTo>
                    <a:pt x="3779" y="7630"/>
                  </a:lnTo>
                  <a:lnTo>
                    <a:pt x="3375" y="8033"/>
                  </a:lnTo>
                  <a:lnTo>
                    <a:pt x="3265" y="7960"/>
                  </a:lnTo>
                  <a:lnTo>
                    <a:pt x="2898" y="7667"/>
                  </a:lnTo>
                  <a:lnTo>
                    <a:pt x="3008" y="7520"/>
                  </a:lnTo>
                  <a:lnTo>
                    <a:pt x="3119" y="7410"/>
                  </a:lnTo>
                  <a:lnTo>
                    <a:pt x="3155" y="7336"/>
                  </a:lnTo>
                  <a:lnTo>
                    <a:pt x="3192" y="7300"/>
                  </a:lnTo>
                  <a:lnTo>
                    <a:pt x="3192" y="7153"/>
                  </a:lnTo>
                  <a:lnTo>
                    <a:pt x="3229" y="6933"/>
                  </a:lnTo>
                  <a:lnTo>
                    <a:pt x="3192" y="6823"/>
                  </a:lnTo>
                  <a:lnTo>
                    <a:pt x="3155" y="6676"/>
                  </a:lnTo>
                  <a:lnTo>
                    <a:pt x="3119" y="6566"/>
                  </a:lnTo>
                  <a:lnTo>
                    <a:pt x="3045" y="6456"/>
                  </a:lnTo>
                  <a:lnTo>
                    <a:pt x="2972" y="6383"/>
                  </a:lnTo>
                  <a:lnTo>
                    <a:pt x="2862" y="6309"/>
                  </a:lnTo>
                  <a:lnTo>
                    <a:pt x="2752" y="6273"/>
                  </a:lnTo>
                  <a:lnTo>
                    <a:pt x="2605" y="6236"/>
                  </a:lnTo>
                  <a:lnTo>
                    <a:pt x="2495" y="6236"/>
                  </a:lnTo>
                  <a:lnTo>
                    <a:pt x="2348" y="6273"/>
                  </a:lnTo>
                  <a:lnTo>
                    <a:pt x="2128" y="6383"/>
                  </a:lnTo>
                  <a:lnTo>
                    <a:pt x="1908" y="6529"/>
                  </a:lnTo>
                  <a:lnTo>
                    <a:pt x="1761" y="6713"/>
                  </a:lnTo>
                  <a:lnTo>
                    <a:pt x="1321" y="6309"/>
                  </a:lnTo>
                  <a:lnTo>
                    <a:pt x="954" y="5833"/>
                  </a:lnTo>
                  <a:lnTo>
                    <a:pt x="734" y="5502"/>
                  </a:lnTo>
                  <a:lnTo>
                    <a:pt x="624" y="5172"/>
                  </a:lnTo>
                  <a:lnTo>
                    <a:pt x="551" y="4805"/>
                  </a:lnTo>
                  <a:lnTo>
                    <a:pt x="514" y="4439"/>
                  </a:lnTo>
                  <a:lnTo>
                    <a:pt x="551" y="4255"/>
                  </a:lnTo>
                  <a:lnTo>
                    <a:pt x="624" y="4072"/>
                  </a:lnTo>
                  <a:lnTo>
                    <a:pt x="734" y="3925"/>
                  </a:lnTo>
                  <a:lnTo>
                    <a:pt x="844" y="3778"/>
                  </a:lnTo>
                  <a:lnTo>
                    <a:pt x="991" y="3668"/>
                  </a:lnTo>
                  <a:lnTo>
                    <a:pt x="1174" y="3558"/>
                  </a:lnTo>
                  <a:lnTo>
                    <a:pt x="1541" y="3412"/>
                  </a:lnTo>
                  <a:lnTo>
                    <a:pt x="1908" y="3265"/>
                  </a:lnTo>
                  <a:lnTo>
                    <a:pt x="2312" y="3191"/>
                  </a:lnTo>
                  <a:close/>
                  <a:moveTo>
                    <a:pt x="11005" y="6199"/>
                  </a:moveTo>
                  <a:lnTo>
                    <a:pt x="12289" y="6896"/>
                  </a:lnTo>
                  <a:lnTo>
                    <a:pt x="11885" y="7483"/>
                  </a:lnTo>
                  <a:lnTo>
                    <a:pt x="11482" y="8033"/>
                  </a:lnTo>
                  <a:lnTo>
                    <a:pt x="11335" y="7410"/>
                  </a:lnTo>
                  <a:lnTo>
                    <a:pt x="11188" y="6750"/>
                  </a:lnTo>
                  <a:lnTo>
                    <a:pt x="11005" y="6199"/>
                  </a:lnTo>
                  <a:close/>
                  <a:moveTo>
                    <a:pt x="7264" y="8180"/>
                  </a:moveTo>
                  <a:lnTo>
                    <a:pt x="7410" y="8253"/>
                  </a:lnTo>
                  <a:lnTo>
                    <a:pt x="7594" y="8290"/>
                  </a:lnTo>
                  <a:lnTo>
                    <a:pt x="7960" y="8290"/>
                  </a:lnTo>
                  <a:lnTo>
                    <a:pt x="7704" y="8327"/>
                  </a:lnTo>
                  <a:lnTo>
                    <a:pt x="7557" y="8327"/>
                  </a:lnTo>
                  <a:lnTo>
                    <a:pt x="7447" y="8290"/>
                  </a:lnTo>
                  <a:lnTo>
                    <a:pt x="7337" y="8253"/>
                  </a:lnTo>
                  <a:lnTo>
                    <a:pt x="7264" y="8180"/>
                  </a:lnTo>
                  <a:close/>
                  <a:moveTo>
                    <a:pt x="8181" y="5979"/>
                  </a:moveTo>
                  <a:lnTo>
                    <a:pt x="7997" y="6016"/>
                  </a:lnTo>
                  <a:lnTo>
                    <a:pt x="7814" y="6089"/>
                  </a:lnTo>
                  <a:lnTo>
                    <a:pt x="7667" y="6236"/>
                  </a:lnTo>
                  <a:lnTo>
                    <a:pt x="7410" y="6346"/>
                  </a:lnTo>
                  <a:lnTo>
                    <a:pt x="7190" y="6529"/>
                  </a:lnTo>
                  <a:lnTo>
                    <a:pt x="6970" y="6713"/>
                  </a:lnTo>
                  <a:lnTo>
                    <a:pt x="6787" y="6933"/>
                  </a:lnTo>
                  <a:lnTo>
                    <a:pt x="6677" y="7080"/>
                  </a:lnTo>
                  <a:lnTo>
                    <a:pt x="6640" y="7263"/>
                  </a:lnTo>
                  <a:lnTo>
                    <a:pt x="6567" y="7410"/>
                  </a:lnTo>
                  <a:lnTo>
                    <a:pt x="6567" y="7593"/>
                  </a:lnTo>
                  <a:lnTo>
                    <a:pt x="6567" y="7923"/>
                  </a:lnTo>
                  <a:lnTo>
                    <a:pt x="6677" y="8253"/>
                  </a:lnTo>
                  <a:lnTo>
                    <a:pt x="6787" y="8437"/>
                  </a:lnTo>
                  <a:lnTo>
                    <a:pt x="6897" y="8584"/>
                  </a:lnTo>
                  <a:lnTo>
                    <a:pt x="7043" y="8694"/>
                  </a:lnTo>
                  <a:lnTo>
                    <a:pt x="7190" y="8767"/>
                  </a:lnTo>
                  <a:lnTo>
                    <a:pt x="7374" y="8804"/>
                  </a:lnTo>
                  <a:lnTo>
                    <a:pt x="7557" y="8840"/>
                  </a:lnTo>
                  <a:lnTo>
                    <a:pt x="7924" y="8840"/>
                  </a:lnTo>
                  <a:lnTo>
                    <a:pt x="8254" y="8767"/>
                  </a:lnTo>
                  <a:lnTo>
                    <a:pt x="8584" y="8620"/>
                  </a:lnTo>
                  <a:lnTo>
                    <a:pt x="8914" y="8364"/>
                  </a:lnTo>
                  <a:lnTo>
                    <a:pt x="9208" y="8070"/>
                  </a:lnTo>
                  <a:lnTo>
                    <a:pt x="9464" y="7740"/>
                  </a:lnTo>
                  <a:lnTo>
                    <a:pt x="9538" y="7593"/>
                  </a:lnTo>
                  <a:lnTo>
                    <a:pt x="9611" y="7410"/>
                  </a:lnTo>
                  <a:lnTo>
                    <a:pt x="9648" y="7226"/>
                  </a:lnTo>
                  <a:lnTo>
                    <a:pt x="9648" y="7043"/>
                  </a:lnTo>
                  <a:lnTo>
                    <a:pt x="9648" y="6860"/>
                  </a:lnTo>
                  <a:lnTo>
                    <a:pt x="9574" y="6713"/>
                  </a:lnTo>
                  <a:lnTo>
                    <a:pt x="9464" y="6529"/>
                  </a:lnTo>
                  <a:lnTo>
                    <a:pt x="9354" y="6419"/>
                  </a:lnTo>
                  <a:lnTo>
                    <a:pt x="9208" y="6273"/>
                  </a:lnTo>
                  <a:lnTo>
                    <a:pt x="9061" y="6199"/>
                  </a:lnTo>
                  <a:lnTo>
                    <a:pt x="8731" y="6053"/>
                  </a:lnTo>
                  <a:lnTo>
                    <a:pt x="8364" y="5979"/>
                  </a:lnTo>
                  <a:close/>
                  <a:moveTo>
                    <a:pt x="5063" y="7080"/>
                  </a:moveTo>
                  <a:lnTo>
                    <a:pt x="5246" y="8180"/>
                  </a:lnTo>
                  <a:lnTo>
                    <a:pt x="5466" y="9281"/>
                  </a:lnTo>
                  <a:lnTo>
                    <a:pt x="4622" y="8804"/>
                  </a:lnTo>
                  <a:lnTo>
                    <a:pt x="3779" y="8290"/>
                  </a:lnTo>
                  <a:lnTo>
                    <a:pt x="4439" y="7667"/>
                  </a:lnTo>
                  <a:lnTo>
                    <a:pt x="5063" y="7080"/>
                  </a:lnTo>
                  <a:close/>
                  <a:moveTo>
                    <a:pt x="7887" y="4732"/>
                  </a:moveTo>
                  <a:lnTo>
                    <a:pt x="9171" y="5282"/>
                  </a:lnTo>
                  <a:lnTo>
                    <a:pt x="10381" y="5869"/>
                  </a:lnTo>
                  <a:lnTo>
                    <a:pt x="10602" y="6529"/>
                  </a:lnTo>
                  <a:lnTo>
                    <a:pt x="10785" y="7190"/>
                  </a:lnTo>
                  <a:lnTo>
                    <a:pt x="10932" y="7850"/>
                  </a:lnTo>
                  <a:lnTo>
                    <a:pt x="11078" y="8547"/>
                  </a:lnTo>
                  <a:lnTo>
                    <a:pt x="10565" y="9097"/>
                  </a:lnTo>
                  <a:lnTo>
                    <a:pt x="10015" y="9647"/>
                  </a:lnTo>
                  <a:lnTo>
                    <a:pt x="9428" y="10161"/>
                  </a:lnTo>
                  <a:lnTo>
                    <a:pt x="8841" y="10674"/>
                  </a:lnTo>
                  <a:lnTo>
                    <a:pt x="8107" y="10418"/>
                  </a:lnTo>
                  <a:lnTo>
                    <a:pt x="7374" y="10161"/>
                  </a:lnTo>
                  <a:lnTo>
                    <a:pt x="6677" y="9867"/>
                  </a:lnTo>
                  <a:lnTo>
                    <a:pt x="5980" y="9537"/>
                  </a:lnTo>
                  <a:lnTo>
                    <a:pt x="5723" y="8143"/>
                  </a:lnTo>
                  <a:lnTo>
                    <a:pt x="5466" y="6713"/>
                  </a:lnTo>
                  <a:lnTo>
                    <a:pt x="6677" y="5722"/>
                  </a:lnTo>
                  <a:lnTo>
                    <a:pt x="7887" y="4732"/>
                  </a:lnTo>
                  <a:close/>
                  <a:moveTo>
                    <a:pt x="11152" y="9171"/>
                  </a:moveTo>
                  <a:lnTo>
                    <a:pt x="11225" y="10161"/>
                  </a:lnTo>
                  <a:lnTo>
                    <a:pt x="11225" y="11188"/>
                  </a:lnTo>
                  <a:lnTo>
                    <a:pt x="11225" y="11225"/>
                  </a:lnTo>
                  <a:lnTo>
                    <a:pt x="10308" y="11041"/>
                  </a:lnTo>
                  <a:lnTo>
                    <a:pt x="9391" y="10821"/>
                  </a:lnTo>
                  <a:lnTo>
                    <a:pt x="10015" y="10308"/>
                  </a:lnTo>
                  <a:lnTo>
                    <a:pt x="10565" y="9794"/>
                  </a:lnTo>
                  <a:lnTo>
                    <a:pt x="11152" y="9171"/>
                  </a:lnTo>
                  <a:close/>
                  <a:moveTo>
                    <a:pt x="12729" y="7153"/>
                  </a:moveTo>
                  <a:lnTo>
                    <a:pt x="13243" y="7483"/>
                  </a:lnTo>
                  <a:lnTo>
                    <a:pt x="13756" y="7813"/>
                  </a:lnTo>
                  <a:lnTo>
                    <a:pt x="14233" y="8180"/>
                  </a:lnTo>
                  <a:lnTo>
                    <a:pt x="14673" y="8584"/>
                  </a:lnTo>
                  <a:lnTo>
                    <a:pt x="15113" y="9024"/>
                  </a:lnTo>
                  <a:lnTo>
                    <a:pt x="15480" y="9464"/>
                  </a:lnTo>
                  <a:lnTo>
                    <a:pt x="15810" y="9941"/>
                  </a:lnTo>
                  <a:lnTo>
                    <a:pt x="16067" y="10454"/>
                  </a:lnTo>
                  <a:lnTo>
                    <a:pt x="16251" y="11005"/>
                  </a:lnTo>
                  <a:lnTo>
                    <a:pt x="16177" y="11041"/>
                  </a:lnTo>
                  <a:lnTo>
                    <a:pt x="15957" y="11188"/>
                  </a:lnTo>
                  <a:lnTo>
                    <a:pt x="15700" y="11298"/>
                  </a:lnTo>
                  <a:lnTo>
                    <a:pt x="15444" y="11371"/>
                  </a:lnTo>
                  <a:lnTo>
                    <a:pt x="15187" y="11445"/>
                  </a:lnTo>
                  <a:lnTo>
                    <a:pt x="15113" y="11371"/>
                  </a:lnTo>
                  <a:lnTo>
                    <a:pt x="15077" y="11408"/>
                  </a:lnTo>
                  <a:lnTo>
                    <a:pt x="14233" y="11445"/>
                  </a:lnTo>
                  <a:lnTo>
                    <a:pt x="13389" y="11408"/>
                  </a:lnTo>
                  <a:lnTo>
                    <a:pt x="12582" y="11371"/>
                  </a:lnTo>
                  <a:lnTo>
                    <a:pt x="11739" y="11298"/>
                  </a:lnTo>
                  <a:lnTo>
                    <a:pt x="11702" y="10198"/>
                  </a:lnTo>
                  <a:lnTo>
                    <a:pt x="11665" y="9464"/>
                  </a:lnTo>
                  <a:lnTo>
                    <a:pt x="11592" y="8694"/>
                  </a:lnTo>
                  <a:lnTo>
                    <a:pt x="12179" y="7923"/>
                  </a:lnTo>
                  <a:lnTo>
                    <a:pt x="12729" y="7153"/>
                  </a:lnTo>
                  <a:close/>
                  <a:moveTo>
                    <a:pt x="6126" y="10161"/>
                  </a:moveTo>
                  <a:lnTo>
                    <a:pt x="6787" y="10454"/>
                  </a:lnTo>
                  <a:lnTo>
                    <a:pt x="7447" y="10711"/>
                  </a:lnTo>
                  <a:lnTo>
                    <a:pt x="8327" y="11005"/>
                  </a:lnTo>
                  <a:lnTo>
                    <a:pt x="7557" y="11555"/>
                  </a:lnTo>
                  <a:lnTo>
                    <a:pt x="6713" y="11995"/>
                  </a:lnTo>
                  <a:lnTo>
                    <a:pt x="6603" y="12068"/>
                  </a:lnTo>
                  <a:lnTo>
                    <a:pt x="6346" y="11078"/>
                  </a:lnTo>
                  <a:lnTo>
                    <a:pt x="6126" y="10161"/>
                  </a:lnTo>
                  <a:close/>
                  <a:moveTo>
                    <a:pt x="3449" y="8657"/>
                  </a:moveTo>
                  <a:lnTo>
                    <a:pt x="3889" y="8950"/>
                  </a:lnTo>
                  <a:lnTo>
                    <a:pt x="4733" y="9427"/>
                  </a:lnTo>
                  <a:lnTo>
                    <a:pt x="5613" y="9904"/>
                  </a:lnTo>
                  <a:lnTo>
                    <a:pt x="5870" y="11078"/>
                  </a:lnTo>
                  <a:lnTo>
                    <a:pt x="6016" y="11665"/>
                  </a:lnTo>
                  <a:lnTo>
                    <a:pt x="6200" y="12288"/>
                  </a:lnTo>
                  <a:lnTo>
                    <a:pt x="5686" y="12509"/>
                  </a:lnTo>
                  <a:lnTo>
                    <a:pt x="5136" y="12729"/>
                  </a:lnTo>
                  <a:lnTo>
                    <a:pt x="4622" y="12875"/>
                  </a:lnTo>
                  <a:lnTo>
                    <a:pt x="4072" y="12985"/>
                  </a:lnTo>
                  <a:lnTo>
                    <a:pt x="3705" y="12985"/>
                  </a:lnTo>
                  <a:lnTo>
                    <a:pt x="3375" y="12949"/>
                  </a:lnTo>
                  <a:lnTo>
                    <a:pt x="3045" y="12875"/>
                  </a:lnTo>
                  <a:lnTo>
                    <a:pt x="2715" y="12692"/>
                  </a:lnTo>
                  <a:lnTo>
                    <a:pt x="2568" y="12582"/>
                  </a:lnTo>
                  <a:lnTo>
                    <a:pt x="2458" y="12435"/>
                  </a:lnTo>
                  <a:lnTo>
                    <a:pt x="2348" y="12288"/>
                  </a:lnTo>
                  <a:lnTo>
                    <a:pt x="2275" y="12105"/>
                  </a:lnTo>
                  <a:lnTo>
                    <a:pt x="2165" y="11775"/>
                  </a:lnTo>
                  <a:lnTo>
                    <a:pt x="2165" y="11371"/>
                  </a:lnTo>
                  <a:lnTo>
                    <a:pt x="2201" y="11005"/>
                  </a:lnTo>
                  <a:lnTo>
                    <a:pt x="2275" y="10638"/>
                  </a:lnTo>
                  <a:lnTo>
                    <a:pt x="2385" y="10271"/>
                  </a:lnTo>
                  <a:lnTo>
                    <a:pt x="2532" y="9941"/>
                  </a:lnTo>
                  <a:lnTo>
                    <a:pt x="2715" y="9574"/>
                  </a:lnTo>
                  <a:lnTo>
                    <a:pt x="2935" y="9281"/>
                  </a:lnTo>
                  <a:lnTo>
                    <a:pt x="3192" y="8950"/>
                  </a:lnTo>
                  <a:lnTo>
                    <a:pt x="3449" y="8657"/>
                  </a:lnTo>
                  <a:close/>
                  <a:moveTo>
                    <a:pt x="8291" y="14049"/>
                  </a:moveTo>
                  <a:lnTo>
                    <a:pt x="8401" y="14086"/>
                  </a:lnTo>
                  <a:lnTo>
                    <a:pt x="8401" y="14196"/>
                  </a:lnTo>
                  <a:lnTo>
                    <a:pt x="8401" y="14343"/>
                  </a:lnTo>
                  <a:lnTo>
                    <a:pt x="8364" y="14489"/>
                  </a:lnTo>
                  <a:lnTo>
                    <a:pt x="8291" y="14599"/>
                  </a:lnTo>
                  <a:lnTo>
                    <a:pt x="8181" y="14673"/>
                  </a:lnTo>
                  <a:lnTo>
                    <a:pt x="7960" y="14489"/>
                  </a:lnTo>
                  <a:lnTo>
                    <a:pt x="7777" y="14306"/>
                  </a:lnTo>
                  <a:lnTo>
                    <a:pt x="7850" y="14159"/>
                  </a:lnTo>
                  <a:lnTo>
                    <a:pt x="7997" y="14086"/>
                  </a:lnTo>
                  <a:lnTo>
                    <a:pt x="8144" y="14049"/>
                  </a:lnTo>
                  <a:close/>
                  <a:moveTo>
                    <a:pt x="8914" y="11188"/>
                  </a:moveTo>
                  <a:lnTo>
                    <a:pt x="10051" y="11481"/>
                  </a:lnTo>
                  <a:lnTo>
                    <a:pt x="11225" y="11702"/>
                  </a:lnTo>
                  <a:lnTo>
                    <a:pt x="11188" y="12288"/>
                  </a:lnTo>
                  <a:lnTo>
                    <a:pt x="11115" y="12839"/>
                  </a:lnTo>
                  <a:lnTo>
                    <a:pt x="10968" y="13426"/>
                  </a:lnTo>
                  <a:lnTo>
                    <a:pt x="10822" y="13976"/>
                  </a:lnTo>
                  <a:lnTo>
                    <a:pt x="10638" y="14269"/>
                  </a:lnTo>
                  <a:lnTo>
                    <a:pt x="10455" y="14563"/>
                  </a:lnTo>
                  <a:lnTo>
                    <a:pt x="10198" y="14819"/>
                  </a:lnTo>
                  <a:lnTo>
                    <a:pt x="9905" y="15003"/>
                  </a:lnTo>
                  <a:lnTo>
                    <a:pt x="9648" y="15113"/>
                  </a:lnTo>
                  <a:lnTo>
                    <a:pt x="9391" y="15150"/>
                  </a:lnTo>
                  <a:lnTo>
                    <a:pt x="9098" y="15113"/>
                  </a:lnTo>
                  <a:lnTo>
                    <a:pt x="8841" y="15040"/>
                  </a:lnTo>
                  <a:lnTo>
                    <a:pt x="8951" y="14856"/>
                  </a:lnTo>
                  <a:lnTo>
                    <a:pt x="8988" y="14673"/>
                  </a:lnTo>
                  <a:lnTo>
                    <a:pt x="9061" y="14453"/>
                  </a:lnTo>
                  <a:lnTo>
                    <a:pt x="9061" y="14269"/>
                  </a:lnTo>
                  <a:lnTo>
                    <a:pt x="9024" y="14086"/>
                  </a:lnTo>
                  <a:lnTo>
                    <a:pt x="8951" y="13976"/>
                  </a:lnTo>
                  <a:lnTo>
                    <a:pt x="8841" y="13829"/>
                  </a:lnTo>
                  <a:lnTo>
                    <a:pt x="8731" y="13756"/>
                  </a:lnTo>
                  <a:lnTo>
                    <a:pt x="8547" y="13646"/>
                  </a:lnTo>
                  <a:lnTo>
                    <a:pt x="8401" y="13609"/>
                  </a:lnTo>
                  <a:lnTo>
                    <a:pt x="8254" y="13572"/>
                  </a:lnTo>
                  <a:lnTo>
                    <a:pt x="8071" y="13572"/>
                  </a:lnTo>
                  <a:lnTo>
                    <a:pt x="7887" y="13609"/>
                  </a:lnTo>
                  <a:lnTo>
                    <a:pt x="7740" y="13682"/>
                  </a:lnTo>
                  <a:lnTo>
                    <a:pt x="7594" y="13792"/>
                  </a:lnTo>
                  <a:lnTo>
                    <a:pt x="7447" y="13902"/>
                  </a:lnTo>
                  <a:lnTo>
                    <a:pt x="7264" y="13609"/>
                  </a:lnTo>
                  <a:lnTo>
                    <a:pt x="7080" y="13242"/>
                  </a:lnTo>
                  <a:lnTo>
                    <a:pt x="6897" y="12912"/>
                  </a:lnTo>
                  <a:lnTo>
                    <a:pt x="6750" y="12545"/>
                  </a:lnTo>
                  <a:lnTo>
                    <a:pt x="7814" y="11958"/>
                  </a:lnTo>
                  <a:lnTo>
                    <a:pt x="8364" y="11591"/>
                  </a:lnTo>
                  <a:lnTo>
                    <a:pt x="8914" y="11188"/>
                  </a:lnTo>
                  <a:close/>
                  <a:moveTo>
                    <a:pt x="6493" y="0"/>
                  </a:moveTo>
                  <a:lnTo>
                    <a:pt x="6163" y="294"/>
                  </a:lnTo>
                  <a:lnTo>
                    <a:pt x="5870" y="624"/>
                  </a:lnTo>
                  <a:lnTo>
                    <a:pt x="5613" y="991"/>
                  </a:lnTo>
                  <a:lnTo>
                    <a:pt x="5429" y="1394"/>
                  </a:lnTo>
                  <a:lnTo>
                    <a:pt x="5246" y="1798"/>
                  </a:lnTo>
                  <a:lnTo>
                    <a:pt x="5099" y="2201"/>
                  </a:lnTo>
                  <a:lnTo>
                    <a:pt x="5026" y="2641"/>
                  </a:lnTo>
                  <a:lnTo>
                    <a:pt x="4953" y="3081"/>
                  </a:lnTo>
                  <a:lnTo>
                    <a:pt x="4219" y="2898"/>
                  </a:lnTo>
                  <a:lnTo>
                    <a:pt x="3485" y="2788"/>
                  </a:lnTo>
                  <a:lnTo>
                    <a:pt x="2752" y="2715"/>
                  </a:lnTo>
                  <a:lnTo>
                    <a:pt x="2385" y="2751"/>
                  </a:lnTo>
                  <a:lnTo>
                    <a:pt x="2055" y="2788"/>
                  </a:lnTo>
                  <a:lnTo>
                    <a:pt x="1725" y="2825"/>
                  </a:lnTo>
                  <a:lnTo>
                    <a:pt x="1394" y="2898"/>
                  </a:lnTo>
                  <a:lnTo>
                    <a:pt x="1101" y="3045"/>
                  </a:lnTo>
                  <a:lnTo>
                    <a:pt x="808" y="3191"/>
                  </a:lnTo>
                  <a:lnTo>
                    <a:pt x="551" y="3338"/>
                  </a:lnTo>
                  <a:lnTo>
                    <a:pt x="367" y="3558"/>
                  </a:lnTo>
                  <a:lnTo>
                    <a:pt x="184" y="3815"/>
                  </a:lnTo>
                  <a:lnTo>
                    <a:pt x="74" y="4108"/>
                  </a:lnTo>
                  <a:lnTo>
                    <a:pt x="1" y="4402"/>
                  </a:lnTo>
                  <a:lnTo>
                    <a:pt x="1" y="4732"/>
                  </a:lnTo>
                  <a:lnTo>
                    <a:pt x="37" y="5026"/>
                  </a:lnTo>
                  <a:lnTo>
                    <a:pt x="147" y="5356"/>
                  </a:lnTo>
                  <a:lnTo>
                    <a:pt x="257" y="5649"/>
                  </a:lnTo>
                  <a:lnTo>
                    <a:pt x="441" y="5943"/>
                  </a:lnTo>
                  <a:lnTo>
                    <a:pt x="624" y="6236"/>
                  </a:lnTo>
                  <a:lnTo>
                    <a:pt x="844" y="6493"/>
                  </a:lnTo>
                  <a:lnTo>
                    <a:pt x="1211" y="6860"/>
                  </a:lnTo>
                  <a:lnTo>
                    <a:pt x="1615" y="7263"/>
                  </a:lnTo>
                  <a:lnTo>
                    <a:pt x="1615" y="7300"/>
                  </a:lnTo>
                  <a:lnTo>
                    <a:pt x="1615" y="7520"/>
                  </a:lnTo>
                  <a:lnTo>
                    <a:pt x="1688" y="7777"/>
                  </a:lnTo>
                  <a:lnTo>
                    <a:pt x="1725" y="7887"/>
                  </a:lnTo>
                  <a:lnTo>
                    <a:pt x="1835" y="7960"/>
                  </a:lnTo>
                  <a:lnTo>
                    <a:pt x="1908" y="8033"/>
                  </a:lnTo>
                  <a:lnTo>
                    <a:pt x="2055" y="8070"/>
                  </a:lnTo>
                  <a:lnTo>
                    <a:pt x="2165" y="8107"/>
                  </a:lnTo>
                  <a:lnTo>
                    <a:pt x="2275" y="8070"/>
                  </a:lnTo>
                  <a:lnTo>
                    <a:pt x="2532" y="7997"/>
                  </a:lnTo>
                  <a:lnTo>
                    <a:pt x="3045" y="8400"/>
                  </a:lnTo>
                  <a:lnTo>
                    <a:pt x="2642" y="8914"/>
                  </a:lnTo>
                  <a:lnTo>
                    <a:pt x="2312" y="9464"/>
                  </a:lnTo>
                  <a:lnTo>
                    <a:pt x="2018" y="10051"/>
                  </a:lnTo>
                  <a:lnTo>
                    <a:pt x="1871" y="10344"/>
                  </a:lnTo>
                  <a:lnTo>
                    <a:pt x="1798" y="10674"/>
                  </a:lnTo>
                  <a:lnTo>
                    <a:pt x="1725" y="10968"/>
                  </a:lnTo>
                  <a:lnTo>
                    <a:pt x="1688" y="11261"/>
                  </a:lnTo>
                  <a:lnTo>
                    <a:pt x="1688" y="11555"/>
                  </a:lnTo>
                  <a:lnTo>
                    <a:pt x="1725" y="11885"/>
                  </a:lnTo>
                  <a:lnTo>
                    <a:pt x="1798" y="12142"/>
                  </a:lnTo>
                  <a:lnTo>
                    <a:pt x="1908" y="12435"/>
                  </a:lnTo>
                  <a:lnTo>
                    <a:pt x="2055" y="12692"/>
                  </a:lnTo>
                  <a:lnTo>
                    <a:pt x="2238" y="12912"/>
                  </a:lnTo>
                  <a:lnTo>
                    <a:pt x="2495" y="13132"/>
                  </a:lnTo>
                  <a:lnTo>
                    <a:pt x="2788" y="13279"/>
                  </a:lnTo>
                  <a:lnTo>
                    <a:pt x="3045" y="13389"/>
                  </a:lnTo>
                  <a:lnTo>
                    <a:pt x="3375" y="13426"/>
                  </a:lnTo>
                  <a:lnTo>
                    <a:pt x="3669" y="13462"/>
                  </a:lnTo>
                  <a:lnTo>
                    <a:pt x="3999" y="13462"/>
                  </a:lnTo>
                  <a:lnTo>
                    <a:pt x="4292" y="13426"/>
                  </a:lnTo>
                  <a:lnTo>
                    <a:pt x="4586" y="13389"/>
                  </a:lnTo>
                  <a:lnTo>
                    <a:pt x="5026" y="13242"/>
                  </a:lnTo>
                  <a:lnTo>
                    <a:pt x="5503" y="13095"/>
                  </a:lnTo>
                  <a:lnTo>
                    <a:pt x="5906" y="12949"/>
                  </a:lnTo>
                  <a:lnTo>
                    <a:pt x="6346" y="12729"/>
                  </a:lnTo>
                  <a:lnTo>
                    <a:pt x="6530" y="13169"/>
                  </a:lnTo>
                  <a:lnTo>
                    <a:pt x="6713" y="13572"/>
                  </a:lnTo>
                  <a:lnTo>
                    <a:pt x="6970" y="13976"/>
                  </a:lnTo>
                  <a:lnTo>
                    <a:pt x="7227" y="14343"/>
                  </a:lnTo>
                  <a:lnTo>
                    <a:pt x="7153" y="14526"/>
                  </a:lnTo>
                  <a:lnTo>
                    <a:pt x="7117" y="14709"/>
                  </a:lnTo>
                  <a:lnTo>
                    <a:pt x="7153" y="14893"/>
                  </a:lnTo>
                  <a:lnTo>
                    <a:pt x="7227" y="15076"/>
                  </a:lnTo>
                  <a:lnTo>
                    <a:pt x="7337" y="15223"/>
                  </a:lnTo>
                  <a:lnTo>
                    <a:pt x="7484" y="15333"/>
                  </a:lnTo>
                  <a:lnTo>
                    <a:pt x="7630" y="15406"/>
                  </a:lnTo>
                  <a:lnTo>
                    <a:pt x="7777" y="15480"/>
                  </a:lnTo>
                  <a:lnTo>
                    <a:pt x="7924" y="15516"/>
                  </a:lnTo>
                  <a:lnTo>
                    <a:pt x="8107" y="15516"/>
                  </a:lnTo>
                  <a:lnTo>
                    <a:pt x="8254" y="15480"/>
                  </a:lnTo>
                  <a:lnTo>
                    <a:pt x="8437" y="15406"/>
                  </a:lnTo>
                  <a:lnTo>
                    <a:pt x="8474" y="15406"/>
                  </a:lnTo>
                  <a:lnTo>
                    <a:pt x="8804" y="15516"/>
                  </a:lnTo>
                  <a:lnTo>
                    <a:pt x="9171" y="15590"/>
                  </a:lnTo>
                  <a:lnTo>
                    <a:pt x="9501" y="15590"/>
                  </a:lnTo>
                  <a:lnTo>
                    <a:pt x="9868" y="15516"/>
                  </a:lnTo>
                  <a:lnTo>
                    <a:pt x="10161" y="15406"/>
                  </a:lnTo>
                  <a:lnTo>
                    <a:pt x="10418" y="15260"/>
                  </a:lnTo>
                  <a:lnTo>
                    <a:pt x="10675" y="15040"/>
                  </a:lnTo>
                  <a:lnTo>
                    <a:pt x="10858" y="14819"/>
                  </a:lnTo>
                  <a:lnTo>
                    <a:pt x="11042" y="14563"/>
                  </a:lnTo>
                  <a:lnTo>
                    <a:pt x="11188" y="14269"/>
                  </a:lnTo>
                  <a:lnTo>
                    <a:pt x="11299" y="13976"/>
                  </a:lnTo>
                  <a:lnTo>
                    <a:pt x="11409" y="13682"/>
                  </a:lnTo>
                  <a:lnTo>
                    <a:pt x="11519" y="13242"/>
                  </a:lnTo>
                  <a:lnTo>
                    <a:pt x="11629" y="12765"/>
                  </a:lnTo>
                  <a:lnTo>
                    <a:pt x="11665" y="12252"/>
                  </a:lnTo>
                  <a:lnTo>
                    <a:pt x="11702" y="11775"/>
                  </a:lnTo>
                  <a:lnTo>
                    <a:pt x="12619" y="11848"/>
                  </a:lnTo>
                  <a:lnTo>
                    <a:pt x="13499" y="11922"/>
                  </a:lnTo>
                  <a:lnTo>
                    <a:pt x="14416" y="11922"/>
                  </a:lnTo>
                  <a:lnTo>
                    <a:pt x="15297" y="11885"/>
                  </a:lnTo>
                  <a:lnTo>
                    <a:pt x="15333" y="11848"/>
                  </a:lnTo>
                  <a:lnTo>
                    <a:pt x="15333" y="11775"/>
                  </a:lnTo>
                  <a:lnTo>
                    <a:pt x="15590" y="11702"/>
                  </a:lnTo>
                  <a:lnTo>
                    <a:pt x="15884" y="11628"/>
                  </a:lnTo>
                  <a:lnTo>
                    <a:pt x="16140" y="11481"/>
                  </a:lnTo>
                  <a:lnTo>
                    <a:pt x="16397" y="11335"/>
                  </a:lnTo>
                  <a:lnTo>
                    <a:pt x="16507" y="11335"/>
                  </a:lnTo>
                  <a:lnTo>
                    <a:pt x="16544" y="11298"/>
                  </a:lnTo>
                  <a:lnTo>
                    <a:pt x="16581" y="11225"/>
                  </a:lnTo>
                  <a:lnTo>
                    <a:pt x="16544" y="10931"/>
                  </a:lnTo>
                  <a:lnTo>
                    <a:pt x="16471" y="10638"/>
                  </a:lnTo>
                  <a:lnTo>
                    <a:pt x="16397" y="10344"/>
                  </a:lnTo>
                  <a:lnTo>
                    <a:pt x="16287" y="10088"/>
                  </a:lnTo>
                  <a:lnTo>
                    <a:pt x="15994" y="9537"/>
                  </a:lnTo>
                  <a:lnTo>
                    <a:pt x="15627" y="9060"/>
                  </a:lnTo>
                  <a:lnTo>
                    <a:pt x="15223" y="8584"/>
                  </a:lnTo>
                  <a:lnTo>
                    <a:pt x="14783" y="8143"/>
                  </a:lnTo>
                  <a:lnTo>
                    <a:pt x="14306" y="7740"/>
                  </a:lnTo>
                  <a:lnTo>
                    <a:pt x="13793" y="7336"/>
                  </a:lnTo>
                  <a:lnTo>
                    <a:pt x="12949" y="6786"/>
                  </a:lnTo>
                  <a:lnTo>
                    <a:pt x="13353" y="6053"/>
                  </a:lnTo>
                  <a:lnTo>
                    <a:pt x="13720" y="5319"/>
                  </a:lnTo>
                  <a:lnTo>
                    <a:pt x="14050" y="4549"/>
                  </a:lnTo>
                  <a:lnTo>
                    <a:pt x="14306" y="3778"/>
                  </a:lnTo>
                  <a:lnTo>
                    <a:pt x="14306" y="3632"/>
                  </a:lnTo>
                  <a:lnTo>
                    <a:pt x="14453" y="3522"/>
                  </a:lnTo>
                  <a:lnTo>
                    <a:pt x="14600" y="3375"/>
                  </a:lnTo>
                  <a:lnTo>
                    <a:pt x="14747" y="3155"/>
                  </a:lnTo>
                  <a:lnTo>
                    <a:pt x="14820" y="2935"/>
                  </a:lnTo>
                  <a:lnTo>
                    <a:pt x="14820" y="2678"/>
                  </a:lnTo>
                  <a:lnTo>
                    <a:pt x="14747" y="2421"/>
                  </a:lnTo>
                  <a:lnTo>
                    <a:pt x="14637" y="2238"/>
                  </a:lnTo>
                  <a:lnTo>
                    <a:pt x="14490" y="2054"/>
                  </a:lnTo>
                  <a:lnTo>
                    <a:pt x="14270" y="1944"/>
                  </a:lnTo>
                  <a:lnTo>
                    <a:pt x="14160" y="1908"/>
                  </a:lnTo>
                  <a:lnTo>
                    <a:pt x="14013" y="1908"/>
                  </a:lnTo>
                  <a:lnTo>
                    <a:pt x="13830" y="1944"/>
                  </a:lnTo>
                  <a:lnTo>
                    <a:pt x="13683" y="2018"/>
                  </a:lnTo>
                  <a:lnTo>
                    <a:pt x="13536" y="2091"/>
                  </a:lnTo>
                  <a:lnTo>
                    <a:pt x="13389" y="2201"/>
                  </a:lnTo>
                  <a:lnTo>
                    <a:pt x="12949" y="2128"/>
                  </a:lnTo>
                  <a:lnTo>
                    <a:pt x="12472" y="2164"/>
                  </a:lnTo>
                  <a:lnTo>
                    <a:pt x="12032" y="2201"/>
                  </a:lnTo>
                  <a:lnTo>
                    <a:pt x="11592" y="2274"/>
                  </a:lnTo>
                  <a:lnTo>
                    <a:pt x="11115" y="2421"/>
                  </a:lnTo>
                  <a:lnTo>
                    <a:pt x="10675" y="2568"/>
                  </a:lnTo>
                  <a:lnTo>
                    <a:pt x="10271" y="2751"/>
                  </a:lnTo>
                  <a:lnTo>
                    <a:pt x="9831" y="2971"/>
                  </a:lnTo>
                  <a:lnTo>
                    <a:pt x="9611" y="3081"/>
                  </a:lnTo>
                  <a:lnTo>
                    <a:pt x="9208" y="2421"/>
                  </a:lnTo>
                  <a:lnTo>
                    <a:pt x="8767" y="1761"/>
                  </a:lnTo>
                  <a:lnTo>
                    <a:pt x="8254" y="1137"/>
                  </a:lnTo>
                  <a:lnTo>
                    <a:pt x="7740" y="550"/>
                  </a:lnTo>
                  <a:lnTo>
                    <a:pt x="7630" y="477"/>
                  </a:lnTo>
                  <a:lnTo>
                    <a:pt x="7520" y="477"/>
                  </a:lnTo>
                  <a:lnTo>
                    <a:pt x="7117" y="624"/>
                  </a:lnTo>
                  <a:lnTo>
                    <a:pt x="6713" y="807"/>
                  </a:lnTo>
                  <a:lnTo>
                    <a:pt x="6640" y="844"/>
                  </a:lnTo>
                  <a:lnTo>
                    <a:pt x="6603" y="881"/>
                  </a:lnTo>
                  <a:lnTo>
                    <a:pt x="6640" y="991"/>
                  </a:lnTo>
                  <a:lnTo>
                    <a:pt x="6677" y="1064"/>
                  </a:lnTo>
                  <a:lnTo>
                    <a:pt x="6787" y="1064"/>
                  </a:lnTo>
                  <a:lnTo>
                    <a:pt x="7153" y="1027"/>
                  </a:lnTo>
                  <a:lnTo>
                    <a:pt x="7484" y="991"/>
                  </a:lnTo>
                  <a:lnTo>
                    <a:pt x="7960" y="1541"/>
                  </a:lnTo>
                  <a:lnTo>
                    <a:pt x="8401" y="2091"/>
                  </a:lnTo>
                  <a:lnTo>
                    <a:pt x="8841" y="2715"/>
                  </a:lnTo>
                  <a:lnTo>
                    <a:pt x="9208" y="3301"/>
                  </a:lnTo>
                  <a:lnTo>
                    <a:pt x="8511" y="3742"/>
                  </a:lnTo>
                  <a:lnTo>
                    <a:pt x="7850" y="4219"/>
                  </a:lnTo>
                  <a:lnTo>
                    <a:pt x="6603" y="3668"/>
                  </a:lnTo>
                  <a:lnTo>
                    <a:pt x="5980" y="3412"/>
                  </a:lnTo>
                  <a:lnTo>
                    <a:pt x="5319" y="3191"/>
                  </a:lnTo>
                  <a:lnTo>
                    <a:pt x="5393" y="2788"/>
                  </a:lnTo>
                  <a:lnTo>
                    <a:pt x="5466" y="2384"/>
                  </a:lnTo>
                  <a:lnTo>
                    <a:pt x="5576" y="1981"/>
                  </a:lnTo>
                  <a:lnTo>
                    <a:pt x="5723" y="1577"/>
                  </a:lnTo>
                  <a:lnTo>
                    <a:pt x="5906" y="1211"/>
                  </a:lnTo>
                  <a:lnTo>
                    <a:pt x="6126" y="844"/>
                  </a:lnTo>
                  <a:lnTo>
                    <a:pt x="6383" y="514"/>
                  </a:lnTo>
                  <a:lnTo>
                    <a:pt x="6640" y="184"/>
                  </a:lnTo>
                  <a:lnTo>
                    <a:pt x="6677" y="110"/>
                  </a:lnTo>
                  <a:lnTo>
                    <a:pt x="6677" y="37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0"/>
            <p:cNvSpPr/>
            <p:nvPr/>
          </p:nvSpPr>
          <p:spPr>
            <a:xfrm>
              <a:off x="6553775" y="1840025"/>
              <a:ext cx="234775" cy="276975"/>
            </a:xfrm>
            <a:custGeom>
              <a:avLst/>
              <a:gdLst/>
              <a:ahLst/>
              <a:cxnLst/>
              <a:rect l="l" t="t" r="r" b="b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0"/>
            <p:cNvSpPr/>
            <p:nvPr/>
          </p:nvSpPr>
          <p:spPr>
            <a:xfrm>
              <a:off x="6618875" y="2550725"/>
              <a:ext cx="408125" cy="156850"/>
            </a:xfrm>
            <a:custGeom>
              <a:avLst/>
              <a:gdLst/>
              <a:ahLst/>
              <a:cxnLst/>
              <a:rect l="l" t="t" r="r" b="b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0"/>
            <p:cNvSpPr/>
            <p:nvPr/>
          </p:nvSpPr>
          <p:spPr>
            <a:xfrm>
              <a:off x="6336425" y="4507675"/>
              <a:ext cx="520000" cy="365000"/>
            </a:xfrm>
            <a:custGeom>
              <a:avLst/>
              <a:gdLst/>
              <a:ahLst/>
              <a:cxnLst/>
              <a:rect l="l" t="t" r="r" b="b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0"/>
            <p:cNvSpPr/>
            <p:nvPr/>
          </p:nvSpPr>
          <p:spPr>
            <a:xfrm>
              <a:off x="6425400" y="3728200"/>
              <a:ext cx="342075" cy="360425"/>
            </a:xfrm>
            <a:custGeom>
              <a:avLst/>
              <a:gdLst/>
              <a:ahLst/>
              <a:cxnLst/>
              <a:rect l="l" t="t" r="r" b="b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0"/>
            <p:cNvSpPr/>
            <p:nvPr/>
          </p:nvSpPr>
          <p:spPr>
            <a:xfrm>
              <a:off x="6789450" y="3384325"/>
              <a:ext cx="262300" cy="186175"/>
            </a:xfrm>
            <a:custGeom>
              <a:avLst/>
              <a:gdLst/>
              <a:ahLst/>
              <a:cxnLst/>
              <a:rect l="l" t="t" r="r" b="b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0"/>
            <p:cNvSpPr/>
            <p:nvPr/>
          </p:nvSpPr>
          <p:spPr>
            <a:xfrm>
              <a:off x="6950850" y="4617725"/>
              <a:ext cx="254050" cy="162350"/>
            </a:xfrm>
            <a:custGeom>
              <a:avLst/>
              <a:gdLst/>
              <a:ahLst/>
              <a:cxnLst/>
              <a:rect l="l" t="t" r="r" b="b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0"/>
            <p:cNvSpPr/>
            <p:nvPr/>
          </p:nvSpPr>
          <p:spPr>
            <a:xfrm>
              <a:off x="6051225" y="1090800"/>
              <a:ext cx="285225" cy="283400"/>
            </a:xfrm>
            <a:custGeom>
              <a:avLst/>
              <a:gdLst/>
              <a:ahLst/>
              <a:cxnLst/>
              <a:rect l="l" t="t" r="r" b="b"/>
              <a:pathLst>
                <a:path w="11409" h="11336" extrusionOk="0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0"/>
            <p:cNvSpPr/>
            <p:nvPr/>
          </p:nvSpPr>
          <p:spPr>
            <a:xfrm>
              <a:off x="6849975" y="3631900"/>
              <a:ext cx="270550" cy="339350"/>
            </a:xfrm>
            <a:custGeom>
              <a:avLst/>
              <a:gdLst/>
              <a:ahLst/>
              <a:cxnLst/>
              <a:rect l="l" t="t" r="r" b="b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0"/>
            <p:cNvSpPr/>
            <p:nvPr/>
          </p:nvSpPr>
          <p:spPr>
            <a:xfrm>
              <a:off x="6351100" y="3281600"/>
              <a:ext cx="366850" cy="361350"/>
            </a:xfrm>
            <a:custGeom>
              <a:avLst/>
              <a:gdLst/>
              <a:ahLst/>
              <a:cxnLst/>
              <a:rect l="l" t="t" r="r" b="b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0"/>
            <p:cNvSpPr/>
            <p:nvPr/>
          </p:nvSpPr>
          <p:spPr>
            <a:xfrm>
              <a:off x="6316250" y="3040425"/>
              <a:ext cx="137600" cy="122000"/>
            </a:xfrm>
            <a:custGeom>
              <a:avLst/>
              <a:gdLst/>
              <a:ahLst/>
              <a:cxnLst/>
              <a:rect l="l" t="t" r="r" b="b"/>
              <a:pathLst>
                <a:path w="5504" h="4880" extrusionOk="0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0"/>
            <p:cNvSpPr/>
            <p:nvPr/>
          </p:nvSpPr>
          <p:spPr>
            <a:xfrm>
              <a:off x="6879325" y="4294925"/>
              <a:ext cx="344825" cy="254975"/>
            </a:xfrm>
            <a:custGeom>
              <a:avLst/>
              <a:gdLst/>
              <a:ahLst/>
              <a:cxnLst/>
              <a:rect l="l" t="t" r="r" b="b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0"/>
            <p:cNvSpPr/>
            <p:nvPr/>
          </p:nvSpPr>
          <p:spPr>
            <a:xfrm>
              <a:off x="6114500" y="2324225"/>
              <a:ext cx="158675" cy="329225"/>
            </a:xfrm>
            <a:custGeom>
              <a:avLst/>
              <a:gdLst/>
              <a:ahLst/>
              <a:cxnLst/>
              <a:rect l="l" t="t" r="r" b="b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0"/>
            <p:cNvSpPr/>
            <p:nvPr/>
          </p:nvSpPr>
          <p:spPr>
            <a:xfrm>
              <a:off x="6335525" y="1405350"/>
              <a:ext cx="442025" cy="375100"/>
            </a:xfrm>
            <a:custGeom>
              <a:avLst/>
              <a:gdLst/>
              <a:ahLst/>
              <a:cxnLst/>
              <a:rect l="l" t="t" r="r" b="b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0"/>
            <p:cNvSpPr/>
            <p:nvPr/>
          </p:nvSpPr>
          <p:spPr>
            <a:xfrm>
              <a:off x="6059500" y="3516375"/>
              <a:ext cx="268700" cy="232025"/>
            </a:xfrm>
            <a:custGeom>
              <a:avLst/>
              <a:gdLst/>
              <a:ahLst/>
              <a:cxnLst/>
              <a:rect l="l" t="t" r="r" b="b"/>
              <a:pathLst>
                <a:path w="10748" h="9281" extrusionOk="0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0"/>
            <p:cNvSpPr/>
            <p:nvPr/>
          </p:nvSpPr>
          <p:spPr>
            <a:xfrm>
              <a:off x="6385050" y="4208725"/>
              <a:ext cx="422775" cy="298975"/>
            </a:xfrm>
            <a:custGeom>
              <a:avLst/>
              <a:gdLst/>
              <a:ahLst/>
              <a:cxnLst/>
              <a:rect l="l" t="t" r="r" b="b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0"/>
            <p:cNvSpPr/>
            <p:nvPr/>
          </p:nvSpPr>
          <p:spPr>
            <a:xfrm>
              <a:off x="7121425" y="2437925"/>
              <a:ext cx="246700" cy="315500"/>
            </a:xfrm>
            <a:custGeom>
              <a:avLst/>
              <a:gdLst/>
              <a:ahLst/>
              <a:cxnLst/>
              <a:rect l="l" t="t" r="r" b="b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0"/>
            <p:cNvSpPr/>
            <p:nvPr/>
          </p:nvSpPr>
          <p:spPr>
            <a:xfrm>
              <a:off x="6062250" y="3853825"/>
              <a:ext cx="332900" cy="376025"/>
            </a:xfrm>
            <a:custGeom>
              <a:avLst/>
              <a:gdLst/>
              <a:ahLst/>
              <a:cxnLst/>
              <a:rect l="l" t="t" r="r" b="b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0"/>
            <p:cNvSpPr/>
            <p:nvPr/>
          </p:nvSpPr>
          <p:spPr>
            <a:xfrm>
              <a:off x="6023725" y="3167900"/>
              <a:ext cx="340250" cy="227450"/>
            </a:xfrm>
            <a:custGeom>
              <a:avLst/>
              <a:gdLst/>
              <a:ahLst/>
              <a:cxnLst/>
              <a:rect l="l" t="t" r="r" b="b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0"/>
            <p:cNvSpPr/>
            <p:nvPr/>
          </p:nvSpPr>
          <p:spPr>
            <a:xfrm>
              <a:off x="7109500" y="3449425"/>
              <a:ext cx="154100" cy="165100"/>
            </a:xfrm>
            <a:custGeom>
              <a:avLst/>
              <a:gdLst/>
              <a:ahLst/>
              <a:cxnLst/>
              <a:rect l="l" t="t" r="r" b="b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320" name="Google Shape;320;p20"/>
          <p:cNvCxnSpPr/>
          <p:nvPr/>
        </p:nvCxnSpPr>
        <p:spPr>
          <a:xfrm>
            <a:off x="850475" y="1031425"/>
            <a:ext cx="6037800" cy="0"/>
          </a:xfrm>
          <a:prstGeom prst="straightConnector1">
            <a:avLst/>
          </a:prstGeom>
          <a:noFill/>
          <a:ln w="19050" cap="rnd" cmpd="sng">
            <a:solidFill>
              <a:srgbClr val="A4C2F4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21" name="Google Shape;321;p20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21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Lexend Deca"/>
              <a:buNone/>
              <a:defRPr>
                <a:latin typeface="Lexend Deca"/>
                <a:ea typeface="Lexend Deca"/>
                <a:cs typeface="Lexend Deca"/>
                <a:sym typeface="Lexend Dec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24" name="Google Shape;324;p21"/>
          <p:cNvSpPr txBox="1">
            <a:spLocks noGrp="1"/>
          </p:cNvSpPr>
          <p:nvPr>
            <p:ph type="body" idx="1"/>
          </p:nvPr>
        </p:nvSpPr>
        <p:spPr>
          <a:xfrm>
            <a:off x="747925" y="1308875"/>
            <a:ext cx="2097900" cy="361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✘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25" name="Google Shape;325;p21"/>
          <p:cNvSpPr txBox="1">
            <a:spLocks noGrp="1"/>
          </p:cNvSpPr>
          <p:nvPr>
            <p:ph type="body" idx="2"/>
          </p:nvPr>
        </p:nvSpPr>
        <p:spPr>
          <a:xfrm>
            <a:off x="2953087" y="1308875"/>
            <a:ext cx="2097900" cy="361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✘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26" name="Google Shape;326;p21"/>
          <p:cNvSpPr txBox="1">
            <a:spLocks noGrp="1"/>
          </p:cNvSpPr>
          <p:nvPr>
            <p:ph type="body" idx="3"/>
          </p:nvPr>
        </p:nvSpPr>
        <p:spPr>
          <a:xfrm>
            <a:off x="5158248" y="1308875"/>
            <a:ext cx="2097900" cy="361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✘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grpSp>
        <p:nvGrpSpPr>
          <p:cNvPr id="327" name="Google Shape;327;p21"/>
          <p:cNvGrpSpPr/>
          <p:nvPr/>
        </p:nvGrpSpPr>
        <p:grpSpPr>
          <a:xfrm>
            <a:off x="7442902" y="-91154"/>
            <a:ext cx="1796289" cy="5330574"/>
            <a:chOff x="6023725" y="842300"/>
            <a:chExt cx="1358150" cy="4030375"/>
          </a:xfrm>
        </p:grpSpPr>
        <p:sp>
          <p:nvSpPr>
            <p:cNvPr id="328" name="Google Shape;328;p21"/>
            <p:cNvSpPr/>
            <p:nvPr/>
          </p:nvSpPr>
          <p:spPr>
            <a:xfrm>
              <a:off x="6371275" y="842300"/>
              <a:ext cx="397100" cy="492450"/>
            </a:xfrm>
            <a:custGeom>
              <a:avLst/>
              <a:gdLst/>
              <a:ahLst/>
              <a:cxnLst/>
              <a:rect l="l" t="t" r="r" b="b"/>
              <a:pathLst>
                <a:path w="15884" h="19698" extrusionOk="0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1"/>
            <p:cNvSpPr/>
            <p:nvPr/>
          </p:nvSpPr>
          <p:spPr>
            <a:xfrm>
              <a:off x="6991200" y="2879025"/>
              <a:ext cx="390675" cy="444800"/>
            </a:xfrm>
            <a:custGeom>
              <a:avLst/>
              <a:gdLst/>
              <a:ahLst/>
              <a:cxnLst/>
              <a:rect l="l" t="t" r="r" b="b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1"/>
            <p:cNvSpPr/>
            <p:nvPr/>
          </p:nvSpPr>
          <p:spPr>
            <a:xfrm>
              <a:off x="6244725" y="2547975"/>
              <a:ext cx="185275" cy="404450"/>
            </a:xfrm>
            <a:custGeom>
              <a:avLst/>
              <a:gdLst/>
              <a:ahLst/>
              <a:cxnLst/>
              <a:rect l="l" t="t" r="r" b="b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1"/>
            <p:cNvSpPr/>
            <p:nvPr/>
          </p:nvSpPr>
          <p:spPr>
            <a:xfrm>
              <a:off x="6823375" y="1978500"/>
              <a:ext cx="365025" cy="447525"/>
            </a:xfrm>
            <a:custGeom>
              <a:avLst/>
              <a:gdLst/>
              <a:ahLst/>
              <a:cxnLst/>
              <a:rect l="l" t="t" r="r" b="b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1"/>
            <p:cNvSpPr/>
            <p:nvPr/>
          </p:nvSpPr>
          <p:spPr>
            <a:xfrm>
              <a:off x="6071400" y="1791425"/>
              <a:ext cx="402625" cy="375100"/>
            </a:xfrm>
            <a:custGeom>
              <a:avLst/>
              <a:gdLst/>
              <a:ahLst/>
              <a:cxnLst/>
              <a:rect l="l" t="t" r="r" b="b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1"/>
            <p:cNvSpPr/>
            <p:nvPr/>
          </p:nvSpPr>
          <p:spPr>
            <a:xfrm>
              <a:off x="6902250" y="3951050"/>
              <a:ext cx="436525" cy="299875"/>
            </a:xfrm>
            <a:custGeom>
              <a:avLst/>
              <a:gdLst/>
              <a:ahLst/>
              <a:cxnLst/>
              <a:rect l="l" t="t" r="r" b="b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1"/>
            <p:cNvSpPr/>
            <p:nvPr/>
          </p:nvSpPr>
          <p:spPr>
            <a:xfrm>
              <a:off x="6405225" y="2154575"/>
              <a:ext cx="328325" cy="339325"/>
            </a:xfrm>
            <a:custGeom>
              <a:avLst/>
              <a:gdLst/>
              <a:ahLst/>
              <a:cxnLst/>
              <a:rect l="l" t="t" r="r" b="b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1"/>
            <p:cNvSpPr/>
            <p:nvPr/>
          </p:nvSpPr>
          <p:spPr>
            <a:xfrm>
              <a:off x="6537275" y="2750650"/>
              <a:ext cx="459450" cy="475050"/>
            </a:xfrm>
            <a:custGeom>
              <a:avLst/>
              <a:gdLst/>
              <a:ahLst/>
              <a:cxnLst/>
              <a:rect l="l" t="t" r="r" b="b"/>
              <a:pathLst>
                <a:path w="18378" h="19002" extrusionOk="0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1"/>
            <p:cNvSpPr/>
            <p:nvPr/>
          </p:nvSpPr>
          <p:spPr>
            <a:xfrm>
              <a:off x="6855475" y="1544725"/>
              <a:ext cx="444800" cy="353100"/>
            </a:xfrm>
            <a:custGeom>
              <a:avLst/>
              <a:gdLst/>
              <a:ahLst/>
              <a:cxnLst/>
              <a:rect l="l" t="t" r="r" b="b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1"/>
            <p:cNvSpPr/>
            <p:nvPr/>
          </p:nvSpPr>
          <p:spPr>
            <a:xfrm>
              <a:off x="6844475" y="1037625"/>
              <a:ext cx="414525" cy="389750"/>
            </a:xfrm>
            <a:custGeom>
              <a:avLst/>
              <a:gdLst/>
              <a:ahLst/>
              <a:cxnLst/>
              <a:rect l="l" t="t" r="r" b="b"/>
              <a:pathLst>
                <a:path w="16581" h="15590" extrusionOk="0">
                  <a:moveTo>
                    <a:pt x="13793" y="2568"/>
                  </a:moveTo>
                  <a:lnTo>
                    <a:pt x="14123" y="2641"/>
                  </a:lnTo>
                  <a:lnTo>
                    <a:pt x="14123" y="2678"/>
                  </a:lnTo>
                  <a:lnTo>
                    <a:pt x="14086" y="2825"/>
                  </a:lnTo>
                  <a:lnTo>
                    <a:pt x="14013" y="2935"/>
                  </a:lnTo>
                  <a:lnTo>
                    <a:pt x="13866" y="3045"/>
                  </a:lnTo>
                  <a:lnTo>
                    <a:pt x="13756" y="3081"/>
                  </a:lnTo>
                  <a:lnTo>
                    <a:pt x="13573" y="2971"/>
                  </a:lnTo>
                  <a:lnTo>
                    <a:pt x="13609" y="2788"/>
                  </a:lnTo>
                  <a:lnTo>
                    <a:pt x="13683" y="2678"/>
                  </a:lnTo>
                  <a:lnTo>
                    <a:pt x="13720" y="2605"/>
                  </a:lnTo>
                  <a:lnTo>
                    <a:pt x="13793" y="2568"/>
                  </a:lnTo>
                  <a:close/>
                  <a:moveTo>
                    <a:pt x="9428" y="3705"/>
                  </a:moveTo>
                  <a:lnTo>
                    <a:pt x="9831" y="4475"/>
                  </a:lnTo>
                  <a:lnTo>
                    <a:pt x="10161" y="5246"/>
                  </a:lnTo>
                  <a:lnTo>
                    <a:pt x="8327" y="4402"/>
                  </a:lnTo>
                  <a:lnTo>
                    <a:pt x="8878" y="4035"/>
                  </a:lnTo>
                  <a:lnTo>
                    <a:pt x="9428" y="3705"/>
                  </a:lnTo>
                  <a:close/>
                  <a:moveTo>
                    <a:pt x="5283" y="3668"/>
                  </a:moveTo>
                  <a:lnTo>
                    <a:pt x="6383" y="4072"/>
                  </a:lnTo>
                  <a:lnTo>
                    <a:pt x="7410" y="4512"/>
                  </a:lnTo>
                  <a:lnTo>
                    <a:pt x="6383" y="5319"/>
                  </a:lnTo>
                  <a:lnTo>
                    <a:pt x="5393" y="6163"/>
                  </a:lnTo>
                  <a:lnTo>
                    <a:pt x="5319" y="5282"/>
                  </a:lnTo>
                  <a:lnTo>
                    <a:pt x="5283" y="4365"/>
                  </a:lnTo>
                  <a:lnTo>
                    <a:pt x="5283" y="3668"/>
                  </a:lnTo>
                  <a:close/>
                  <a:moveTo>
                    <a:pt x="13096" y="2494"/>
                  </a:moveTo>
                  <a:lnTo>
                    <a:pt x="13023" y="2641"/>
                  </a:lnTo>
                  <a:lnTo>
                    <a:pt x="12986" y="2825"/>
                  </a:lnTo>
                  <a:lnTo>
                    <a:pt x="12949" y="3008"/>
                  </a:lnTo>
                  <a:lnTo>
                    <a:pt x="12986" y="3191"/>
                  </a:lnTo>
                  <a:lnTo>
                    <a:pt x="13096" y="3412"/>
                  </a:lnTo>
                  <a:lnTo>
                    <a:pt x="13243" y="3595"/>
                  </a:lnTo>
                  <a:lnTo>
                    <a:pt x="13426" y="3705"/>
                  </a:lnTo>
                  <a:lnTo>
                    <a:pt x="13646" y="3778"/>
                  </a:lnTo>
                  <a:lnTo>
                    <a:pt x="13793" y="3815"/>
                  </a:lnTo>
                  <a:lnTo>
                    <a:pt x="13536" y="4512"/>
                  </a:lnTo>
                  <a:lnTo>
                    <a:pt x="13243" y="5209"/>
                  </a:lnTo>
                  <a:lnTo>
                    <a:pt x="12913" y="5869"/>
                  </a:lnTo>
                  <a:lnTo>
                    <a:pt x="12546" y="6529"/>
                  </a:lnTo>
                  <a:lnTo>
                    <a:pt x="11665" y="6016"/>
                  </a:lnTo>
                  <a:lnTo>
                    <a:pt x="10785" y="5576"/>
                  </a:lnTo>
                  <a:lnTo>
                    <a:pt x="10602" y="5026"/>
                  </a:lnTo>
                  <a:lnTo>
                    <a:pt x="10345" y="4475"/>
                  </a:lnTo>
                  <a:lnTo>
                    <a:pt x="10125" y="3962"/>
                  </a:lnTo>
                  <a:lnTo>
                    <a:pt x="9831" y="3448"/>
                  </a:lnTo>
                  <a:lnTo>
                    <a:pt x="10602" y="3045"/>
                  </a:lnTo>
                  <a:lnTo>
                    <a:pt x="11005" y="2898"/>
                  </a:lnTo>
                  <a:lnTo>
                    <a:pt x="11409" y="2751"/>
                  </a:lnTo>
                  <a:lnTo>
                    <a:pt x="11849" y="2641"/>
                  </a:lnTo>
                  <a:lnTo>
                    <a:pt x="12252" y="2568"/>
                  </a:lnTo>
                  <a:lnTo>
                    <a:pt x="12692" y="2494"/>
                  </a:lnTo>
                  <a:close/>
                  <a:moveTo>
                    <a:pt x="2605" y="6713"/>
                  </a:moveTo>
                  <a:lnTo>
                    <a:pt x="2678" y="6750"/>
                  </a:lnTo>
                  <a:lnTo>
                    <a:pt x="2752" y="6823"/>
                  </a:lnTo>
                  <a:lnTo>
                    <a:pt x="2788" y="6970"/>
                  </a:lnTo>
                  <a:lnTo>
                    <a:pt x="2752" y="7116"/>
                  </a:lnTo>
                  <a:lnTo>
                    <a:pt x="2715" y="7153"/>
                  </a:lnTo>
                  <a:lnTo>
                    <a:pt x="2605" y="7226"/>
                  </a:lnTo>
                  <a:lnTo>
                    <a:pt x="2458" y="7336"/>
                  </a:lnTo>
                  <a:lnTo>
                    <a:pt x="2165" y="7116"/>
                  </a:lnTo>
                  <a:lnTo>
                    <a:pt x="2275" y="6970"/>
                  </a:lnTo>
                  <a:lnTo>
                    <a:pt x="2275" y="6896"/>
                  </a:lnTo>
                  <a:lnTo>
                    <a:pt x="2458" y="6860"/>
                  </a:lnTo>
                  <a:lnTo>
                    <a:pt x="2715" y="6860"/>
                  </a:lnTo>
                  <a:lnTo>
                    <a:pt x="2715" y="6823"/>
                  </a:lnTo>
                  <a:lnTo>
                    <a:pt x="2678" y="6786"/>
                  </a:lnTo>
                  <a:lnTo>
                    <a:pt x="2605" y="6713"/>
                  </a:lnTo>
                  <a:close/>
                  <a:moveTo>
                    <a:pt x="8364" y="6529"/>
                  </a:moveTo>
                  <a:lnTo>
                    <a:pt x="8547" y="6566"/>
                  </a:lnTo>
                  <a:lnTo>
                    <a:pt x="8657" y="6603"/>
                  </a:lnTo>
                  <a:lnTo>
                    <a:pt x="8657" y="6713"/>
                  </a:lnTo>
                  <a:lnTo>
                    <a:pt x="8694" y="6860"/>
                  </a:lnTo>
                  <a:lnTo>
                    <a:pt x="8694" y="6970"/>
                  </a:lnTo>
                  <a:lnTo>
                    <a:pt x="8694" y="7116"/>
                  </a:lnTo>
                  <a:lnTo>
                    <a:pt x="8657" y="7226"/>
                  </a:lnTo>
                  <a:lnTo>
                    <a:pt x="8621" y="7336"/>
                  </a:lnTo>
                  <a:lnTo>
                    <a:pt x="8547" y="7446"/>
                  </a:lnTo>
                  <a:lnTo>
                    <a:pt x="8364" y="7446"/>
                  </a:lnTo>
                  <a:lnTo>
                    <a:pt x="8107" y="7520"/>
                  </a:lnTo>
                  <a:lnTo>
                    <a:pt x="7850" y="7593"/>
                  </a:lnTo>
                  <a:lnTo>
                    <a:pt x="7704" y="7483"/>
                  </a:lnTo>
                  <a:lnTo>
                    <a:pt x="7630" y="7336"/>
                  </a:lnTo>
                  <a:lnTo>
                    <a:pt x="7557" y="7190"/>
                  </a:lnTo>
                  <a:lnTo>
                    <a:pt x="7594" y="7006"/>
                  </a:lnTo>
                  <a:lnTo>
                    <a:pt x="7667" y="6750"/>
                  </a:lnTo>
                  <a:lnTo>
                    <a:pt x="7777" y="6750"/>
                  </a:lnTo>
                  <a:lnTo>
                    <a:pt x="7850" y="6786"/>
                  </a:lnTo>
                  <a:lnTo>
                    <a:pt x="7924" y="6750"/>
                  </a:lnTo>
                  <a:lnTo>
                    <a:pt x="7960" y="6713"/>
                  </a:lnTo>
                  <a:lnTo>
                    <a:pt x="8071" y="6566"/>
                  </a:lnTo>
                  <a:lnTo>
                    <a:pt x="8364" y="6529"/>
                  </a:lnTo>
                  <a:close/>
                  <a:moveTo>
                    <a:pt x="3155" y="3191"/>
                  </a:moveTo>
                  <a:lnTo>
                    <a:pt x="3595" y="3228"/>
                  </a:lnTo>
                  <a:lnTo>
                    <a:pt x="4036" y="3301"/>
                  </a:lnTo>
                  <a:lnTo>
                    <a:pt x="4439" y="3412"/>
                  </a:lnTo>
                  <a:lnTo>
                    <a:pt x="4879" y="3522"/>
                  </a:lnTo>
                  <a:lnTo>
                    <a:pt x="4843" y="4072"/>
                  </a:lnTo>
                  <a:lnTo>
                    <a:pt x="4843" y="4659"/>
                  </a:lnTo>
                  <a:lnTo>
                    <a:pt x="4879" y="5282"/>
                  </a:lnTo>
                  <a:lnTo>
                    <a:pt x="4989" y="6529"/>
                  </a:lnTo>
                  <a:lnTo>
                    <a:pt x="4182" y="7263"/>
                  </a:lnTo>
                  <a:lnTo>
                    <a:pt x="3779" y="7630"/>
                  </a:lnTo>
                  <a:lnTo>
                    <a:pt x="3375" y="8033"/>
                  </a:lnTo>
                  <a:lnTo>
                    <a:pt x="3265" y="7960"/>
                  </a:lnTo>
                  <a:lnTo>
                    <a:pt x="2898" y="7667"/>
                  </a:lnTo>
                  <a:lnTo>
                    <a:pt x="3008" y="7520"/>
                  </a:lnTo>
                  <a:lnTo>
                    <a:pt x="3119" y="7410"/>
                  </a:lnTo>
                  <a:lnTo>
                    <a:pt x="3155" y="7336"/>
                  </a:lnTo>
                  <a:lnTo>
                    <a:pt x="3192" y="7300"/>
                  </a:lnTo>
                  <a:lnTo>
                    <a:pt x="3192" y="7153"/>
                  </a:lnTo>
                  <a:lnTo>
                    <a:pt x="3229" y="6933"/>
                  </a:lnTo>
                  <a:lnTo>
                    <a:pt x="3192" y="6823"/>
                  </a:lnTo>
                  <a:lnTo>
                    <a:pt x="3155" y="6676"/>
                  </a:lnTo>
                  <a:lnTo>
                    <a:pt x="3119" y="6566"/>
                  </a:lnTo>
                  <a:lnTo>
                    <a:pt x="3045" y="6456"/>
                  </a:lnTo>
                  <a:lnTo>
                    <a:pt x="2972" y="6383"/>
                  </a:lnTo>
                  <a:lnTo>
                    <a:pt x="2862" y="6309"/>
                  </a:lnTo>
                  <a:lnTo>
                    <a:pt x="2752" y="6273"/>
                  </a:lnTo>
                  <a:lnTo>
                    <a:pt x="2605" y="6236"/>
                  </a:lnTo>
                  <a:lnTo>
                    <a:pt x="2495" y="6236"/>
                  </a:lnTo>
                  <a:lnTo>
                    <a:pt x="2348" y="6273"/>
                  </a:lnTo>
                  <a:lnTo>
                    <a:pt x="2128" y="6383"/>
                  </a:lnTo>
                  <a:lnTo>
                    <a:pt x="1908" y="6529"/>
                  </a:lnTo>
                  <a:lnTo>
                    <a:pt x="1761" y="6713"/>
                  </a:lnTo>
                  <a:lnTo>
                    <a:pt x="1321" y="6309"/>
                  </a:lnTo>
                  <a:lnTo>
                    <a:pt x="954" y="5833"/>
                  </a:lnTo>
                  <a:lnTo>
                    <a:pt x="734" y="5502"/>
                  </a:lnTo>
                  <a:lnTo>
                    <a:pt x="624" y="5172"/>
                  </a:lnTo>
                  <a:lnTo>
                    <a:pt x="551" y="4805"/>
                  </a:lnTo>
                  <a:lnTo>
                    <a:pt x="514" y="4439"/>
                  </a:lnTo>
                  <a:lnTo>
                    <a:pt x="551" y="4255"/>
                  </a:lnTo>
                  <a:lnTo>
                    <a:pt x="624" y="4072"/>
                  </a:lnTo>
                  <a:lnTo>
                    <a:pt x="734" y="3925"/>
                  </a:lnTo>
                  <a:lnTo>
                    <a:pt x="844" y="3778"/>
                  </a:lnTo>
                  <a:lnTo>
                    <a:pt x="991" y="3668"/>
                  </a:lnTo>
                  <a:lnTo>
                    <a:pt x="1174" y="3558"/>
                  </a:lnTo>
                  <a:lnTo>
                    <a:pt x="1541" y="3412"/>
                  </a:lnTo>
                  <a:lnTo>
                    <a:pt x="1908" y="3265"/>
                  </a:lnTo>
                  <a:lnTo>
                    <a:pt x="2312" y="3191"/>
                  </a:lnTo>
                  <a:close/>
                  <a:moveTo>
                    <a:pt x="11005" y="6199"/>
                  </a:moveTo>
                  <a:lnTo>
                    <a:pt x="12289" y="6896"/>
                  </a:lnTo>
                  <a:lnTo>
                    <a:pt x="11885" y="7483"/>
                  </a:lnTo>
                  <a:lnTo>
                    <a:pt x="11482" y="8033"/>
                  </a:lnTo>
                  <a:lnTo>
                    <a:pt x="11335" y="7410"/>
                  </a:lnTo>
                  <a:lnTo>
                    <a:pt x="11188" y="6750"/>
                  </a:lnTo>
                  <a:lnTo>
                    <a:pt x="11005" y="6199"/>
                  </a:lnTo>
                  <a:close/>
                  <a:moveTo>
                    <a:pt x="7264" y="8180"/>
                  </a:moveTo>
                  <a:lnTo>
                    <a:pt x="7410" y="8253"/>
                  </a:lnTo>
                  <a:lnTo>
                    <a:pt x="7594" y="8290"/>
                  </a:lnTo>
                  <a:lnTo>
                    <a:pt x="7960" y="8290"/>
                  </a:lnTo>
                  <a:lnTo>
                    <a:pt x="7704" y="8327"/>
                  </a:lnTo>
                  <a:lnTo>
                    <a:pt x="7557" y="8327"/>
                  </a:lnTo>
                  <a:lnTo>
                    <a:pt x="7447" y="8290"/>
                  </a:lnTo>
                  <a:lnTo>
                    <a:pt x="7337" y="8253"/>
                  </a:lnTo>
                  <a:lnTo>
                    <a:pt x="7264" y="8180"/>
                  </a:lnTo>
                  <a:close/>
                  <a:moveTo>
                    <a:pt x="8181" y="5979"/>
                  </a:moveTo>
                  <a:lnTo>
                    <a:pt x="7997" y="6016"/>
                  </a:lnTo>
                  <a:lnTo>
                    <a:pt x="7814" y="6089"/>
                  </a:lnTo>
                  <a:lnTo>
                    <a:pt x="7667" y="6236"/>
                  </a:lnTo>
                  <a:lnTo>
                    <a:pt x="7410" y="6346"/>
                  </a:lnTo>
                  <a:lnTo>
                    <a:pt x="7190" y="6529"/>
                  </a:lnTo>
                  <a:lnTo>
                    <a:pt x="6970" y="6713"/>
                  </a:lnTo>
                  <a:lnTo>
                    <a:pt x="6787" y="6933"/>
                  </a:lnTo>
                  <a:lnTo>
                    <a:pt x="6677" y="7080"/>
                  </a:lnTo>
                  <a:lnTo>
                    <a:pt x="6640" y="7263"/>
                  </a:lnTo>
                  <a:lnTo>
                    <a:pt x="6567" y="7410"/>
                  </a:lnTo>
                  <a:lnTo>
                    <a:pt x="6567" y="7593"/>
                  </a:lnTo>
                  <a:lnTo>
                    <a:pt x="6567" y="7923"/>
                  </a:lnTo>
                  <a:lnTo>
                    <a:pt x="6677" y="8253"/>
                  </a:lnTo>
                  <a:lnTo>
                    <a:pt x="6787" y="8437"/>
                  </a:lnTo>
                  <a:lnTo>
                    <a:pt x="6897" y="8584"/>
                  </a:lnTo>
                  <a:lnTo>
                    <a:pt x="7043" y="8694"/>
                  </a:lnTo>
                  <a:lnTo>
                    <a:pt x="7190" y="8767"/>
                  </a:lnTo>
                  <a:lnTo>
                    <a:pt x="7374" y="8804"/>
                  </a:lnTo>
                  <a:lnTo>
                    <a:pt x="7557" y="8840"/>
                  </a:lnTo>
                  <a:lnTo>
                    <a:pt x="7924" y="8840"/>
                  </a:lnTo>
                  <a:lnTo>
                    <a:pt x="8254" y="8767"/>
                  </a:lnTo>
                  <a:lnTo>
                    <a:pt x="8584" y="8620"/>
                  </a:lnTo>
                  <a:lnTo>
                    <a:pt x="8914" y="8364"/>
                  </a:lnTo>
                  <a:lnTo>
                    <a:pt x="9208" y="8070"/>
                  </a:lnTo>
                  <a:lnTo>
                    <a:pt x="9464" y="7740"/>
                  </a:lnTo>
                  <a:lnTo>
                    <a:pt x="9538" y="7593"/>
                  </a:lnTo>
                  <a:lnTo>
                    <a:pt x="9611" y="7410"/>
                  </a:lnTo>
                  <a:lnTo>
                    <a:pt x="9648" y="7226"/>
                  </a:lnTo>
                  <a:lnTo>
                    <a:pt x="9648" y="7043"/>
                  </a:lnTo>
                  <a:lnTo>
                    <a:pt x="9648" y="6860"/>
                  </a:lnTo>
                  <a:lnTo>
                    <a:pt x="9574" y="6713"/>
                  </a:lnTo>
                  <a:lnTo>
                    <a:pt x="9464" y="6529"/>
                  </a:lnTo>
                  <a:lnTo>
                    <a:pt x="9354" y="6419"/>
                  </a:lnTo>
                  <a:lnTo>
                    <a:pt x="9208" y="6273"/>
                  </a:lnTo>
                  <a:lnTo>
                    <a:pt x="9061" y="6199"/>
                  </a:lnTo>
                  <a:lnTo>
                    <a:pt x="8731" y="6053"/>
                  </a:lnTo>
                  <a:lnTo>
                    <a:pt x="8364" y="5979"/>
                  </a:lnTo>
                  <a:close/>
                  <a:moveTo>
                    <a:pt x="5063" y="7080"/>
                  </a:moveTo>
                  <a:lnTo>
                    <a:pt x="5246" y="8180"/>
                  </a:lnTo>
                  <a:lnTo>
                    <a:pt x="5466" y="9281"/>
                  </a:lnTo>
                  <a:lnTo>
                    <a:pt x="4622" y="8804"/>
                  </a:lnTo>
                  <a:lnTo>
                    <a:pt x="3779" y="8290"/>
                  </a:lnTo>
                  <a:lnTo>
                    <a:pt x="4439" y="7667"/>
                  </a:lnTo>
                  <a:lnTo>
                    <a:pt x="5063" y="7080"/>
                  </a:lnTo>
                  <a:close/>
                  <a:moveTo>
                    <a:pt x="7887" y="4732"/>
                  </a:moveTo>
                  <a:lnTo>
                    <a:pt x="9171" y="5282"/>
                  </a:lnTo>
                  <a:lnTo>
                    <a:pt x="10381" y="5869"/>
                  </a:lnTo>
                  <a:lnTo>
                    <a:pt x="10602" y="6529"/>
                  </a:lnTo>
                  <a:lnTo>
                    <a:pt x="10785" y="7190"/>
                  </a:lnTo>
                  <a:lnTo>
                    <a:pt x="10932" y="7850"/>
                  </a:lnTo>
                  <a:lnTo>
                    <a:pt x="11078" y="8547"/>
                  </a:lnTo>
                  <a:lnTo>
                    <a:pt x="10565" y="9097"/>
                  </a:lnTo>
                  <a:lnTo>
                    <a:pt x="10015" y="9647"/>
                  </a:lnTo>
                  <a:lnTo>
                    <a:pt x="9428" y="10161"/>
                  </a:lnTo>
                  <a:lnTo>
                    <a:pt x="8841" y="10674"/>
                  </a:lnTo>
                  <a:lnTo>
                    <a:pt x="8107" y="10418"/>
                  </a:lnTo>
                  <a:lnTo>
                    <a:pt x="7374" y="10161"/>
                  </a:lnTo>
                  <a:lnTo>
                    <a:pt x="6677" y="9867"/>
                  </a:lnTo>
                  <a:lnTo>
                    <a:pt x="5980" y="9537"/>
                  </a:lnTo>
                  <a:lnTo>
                    <a:pt x="5723" y="8143"/>
                  </a:lnTo>
                  <a:lnTo>
                    <a:pt x="5466" y="6713"/>
                  </a:lnTo>
                  <a:lnTo>
                    <a:pt x="6677" y="5722"/>
                  </a:lnTo>
                  <a:lnTo>
                    <a:pt x="7887" y="4732"/>
                  </a:lnTo>
                  <a:close/>
                  <a:moveTo>
                    <a:pt x="11152" y="9171"/>
                  </a:moveTo>
                  <a:lnTo>
                    <a:pt x="11225" y="10161"/>
                  </a:lnTo>
                  <a:lnTo>
                    <a:pt x="11225" y="11188"/>
                  </a:lnTo>
                  <a:lnTo>
                    <a:pt x="11225" y="11225"/>
                  </a:lnTo>
                  <a:lnTo>
                    <a:pt x="10308" y="11041"/>
                  </a:lnTo>
                  <a:lnTo>
                    <a:pt x="9391" y="10821"/>
                  </a:lnTo>
                  <a:lnTo>
                    <a:pt x="10015" y="10308"/>
                  </a:lnTo>
                  <a:lnTo>
                    <a:pt x="10565" y="9794"/>
                  </a:lnTo>
                  <a:lnTo>
                    <a:pt x="11152" y="9171"/>
                  </a:lnTo>
                  <a:close/>
                  <a:moveTo>
                    <a:pt x="12729" y="7153"/>
                  </a:moveTo>
                  <a:lnTo>
                    <a:pt x="13243" y="7483"/>
                  </a:lnTo>
                  <a:lnTo>
                    <a:pt x="13756" y="7813"/>
                  </a:lnTo>
                  <a:lnTo>
                    <a:pt x="14233" y="8180"/>
                  </a:lnTo>
                  <a:lnTo>
                    <a:pt x="14673" y="8584"/>
                  </a:lnTo>
                  <a:lnTo>
                    <a:pt x="15113" y="9024"/>
                  </a:lnTo>
                  <a:lnTo>
                    <a:pt x="15480" y="9464"/>
                  </a:lnTo>
                  <a:lnTo>
                    <a:pt x="15810" y="9941"/>
                  </a:lnTo>
                  <a:lnTo>
                    <a:pt x="16067" y="10454"/>
                  </a:lnTo>
                  <a:lnTo>
                    <a:pt x="16251" y="11005"/>
                  </a:lnTo>
                  <a:lnTo>
                    <a:pt x="16177" y="11041"/>
                  </a:lnTo>
                  <a:lnTo>
                    <a:pt x="15957" y="11188"/>
                  </a:lnTo>
                  <a:lnTo>
                    <a:pt x="15700" y="11298"/>
                  </a:lnTo>
                  <a:lnTo>
                    <a:pt x="15444" y="11371"/>
                  </a:lnTo>
                  <a:lnTo>
                    <a:pt x="15187" y="11445"/>
                  </a:lnTo>
                  <a:lnTo>
                    <a:pt x="15113" y="11371"/>
                  </a:lnTo>
                  <a:lnTo>
                    <a:pt x="15077" y="11408"/>
                  </a:lnTo>
                  <a:lnTo>
                    <a:pt x="14233" y="11445"/>
                  </a:lnTo>
                  <a:lnTo>
                    <a:pt x="13389" y="11408"/>
                  </a:lnTo>
                  <a:lnTo>
                    <a:pt x="12582" y="11371"/>
                  </a:lnTo>
                  <a:lnTo>
                    <a:pt x="11739" y="11298"/>
                  </a:lnTo>
                  <a:lnTo>
                    <a:pt x="11702" y="10198"/>
                  </a:lnTo>
                  <a:lnTo>
                    <a:pt x="11665" y="9464"/>
                  </a:lnTo>
                  <a:lnTo>
                    <a:pt x="11592" y="8694"/>
                  </a:lnTo>
                  <a:lnTo>
                    <a:pt x="12179" y="7923"/>
                  </a:lnTo>
                  <a:lnTo>
                    <a:pt x="12729" y="7153"/>
                  </a:lnTo>
                  <a:close/>
                  <a:moveTo>
                    <a:pt x="6126" y="10161"/>
                  </a:moveTo>
                  <a:lnTo>
                    <a:pt x="6787" y="10454"/>
                  </a:lnTo>
                  <a:lnTo>
                    <a:pt x="7447" y="10711"/>
                  </a:lnTo>
                  <a:lnTo>
                    <a:pt x="8327" y="11005"/>
                  </a:lnTo>
                  <a:lnTo>
                    <a:pt x="7557" y="11555"/>
                  </a:lnTo>
                  <a:lnTo>
                    <a:pt x="6713" y="11995"/>
                  </a:lnTo>
                  <a:lnTo>
                    <a:pt x="6603" y="12068"/>
                  </a:lnTo>
                  <a:lnTo>
                    <a:pt x="6346" y="11078"/>
                  </a:lnTo>
                  <a:lnTo>
                    <a:pt x="6126" y="10161"/>
                  </a:lnTo>
                  <a:close/>
                  <a:moveTo>
                    <a:pt x="3449" y="8657"/>
                  </a:moveTo>
                  <a:lnTo>
                    <a:pt x="3889" y="8950"/>
                  </a:lnTo>
                  <a:lnTo>
                    <a:pt x="4733" y="9427"/>
                  </a:lnTo>
                  <a:lnTo>
                    <a:pt x="5613" y="9904"/>
                  </a:lnTo>
                  <a:lnTo>
                    <a:pt x="5870" y="11078"/>
                  </a:lnTo>
                  <a:lnTo>
                    <a:pt x="6016" y="11665"/>
                  </a:lnTo>
                  <a:lnTo>
                    <a:pt x="6200" y="12288"/>
                  </a:lnTo>
                  <a:lnTo>
                    <a:pt x="5686" y="12509"/>
                  </a:lnTo>
                  <a:lnTo>
                    <a:pt x="5136" y="12729"/>
                  </a:lnTo>
                  <a:lnTo>
                    <a:pt x="4622" y="12875"/>
                  </a:lnTo>
                  <a:lnTo>
                    <a:pt x="4072" y="12985"/>
                  </a:lnTo>
                  <a:lnTo>
                    <a:pt x="3705" y="12985"/>
                  </a:lnTo>
                  <a:lnTo>
                    <a:pt x="3375" y="12949"/>
                  </a:lnTo>
                  <a:lnTo>
                    <a:pt x="3045" y="12875"/>
                  </a:lnTo>
                  <a:lnTo>
                    <a:pt x="2715" y="12692"/>
                  </a:lnTo>
                  <a:lnTo>
                    <a:pt x="2568" y="12582"/>
                  </a:lnTo>
                  <a:lnTo>
                    <a:pt x="2458" y="12435"/>
                  </a:lnTo>
                  <a:lnTo>
                    <a:pt x="2348" y="12288"/>
                  </a:lnTo>
                  <a:lnTo>
                    <a:pt x="2275" y="12105"/>
                  </a:lnTo>
                  <a:lnTo>
                    <a:pt x="2165" y="11775"/>
                  </a:lnTo>
                  <a:lnTo>
                    <a:pt x="2165" y="11371"/>
                  </a:lnTo>
                  <a:lnTo>
                    <a:pt x="2201" y="11005"/>
                  </a:lnTo>
                  <a:lnTo>
                    <a:pt x="2275" y="10638"/>
                  </a:lnTo>
                  <a:lnTo>
                    <a:pt x="2385" y="10271"/>
                  </a:lnTo>
                  <a:lnTo>
                    <a:pt x="2532" y="9941"/>
                  </a:lnTo>
                  <a:lnTo>
                    <a:pt x="2715" y="9574"/>
                  </a:lnTo>
                  <a:lnTo>
                    <a:pt x="2935" y="9281"/>
                  </a:lnTo>
                  <a:lnTo>
                    <a:pt x="3192" y="8950"/>
                  </a:lnTo>
                  <a:lnTo>
                    <a:pt x="3449" y="8657"/>
                  </a:lnTo>
                  <a:close/>
                  <a:moveTo>
                    <a:pt x="8291" y="14049"/>
                  </a:moveTo>
                  <a:lnTo>
                    <a:pt x="8401" y="14086"/>
                  </a:lnTo>
                  <a:lnTo>
                    <a:pt x="8401" y="14196"/>
                  </a:lnTo>
                  <a:lnTo>
                    <a:pt x="8401" y="14343"/>
                  </a:lnTo>
                  <a:lnTo>
                    <a:pt x="8364" y="14489"/>
                  </a:lnTo>
                  <a:lnTo>
                    <a:pt x="8291" y="14599"/>
                  </a:lnTo>
                  <a:lnTo>
                    <a:pt x="8181" y="14673"/>
                  </a:lnTo>
                  <a:lnTo>
                    <a:pt x="7960" y="14489"/>
                  </a:lnTo>
                  <a:lnTo>
                    <a:pt x="7777" y="14306"/>
                  </a:lnTo>
                  <a:lnTo>
                    <a:pt x="7850" y="14159"/>
                  </a:lnTo>
                  <a:lnTo>
                    <a:pt x="7997" y="14086"/>
                  </a:lnTo>
                  <a:lnTo>
                    <a:pt x="8144" y="14049"/>
                  </a:lnTo>
                  <a:close/>
                  <a:moveTo>
                    <a:pt x="8914" y="11188"/>
                  </a:moveTo>
                  <a:lnTo>
                    <a:pt x="10051" y="11481"/>
                  </a:lnTo>
                  <a:lnTo>
                    <a:pt x="11225" y="11702"/>
                  </a:lnTo>
                  <a:lnTo>
                    <a:pt x="11188" y="12288"/>
                  </a:lnTo>
                  <a:lnTo>
                    <a:pt x="11115" y="12839"/>
                  </a:lnTo>
                  <a:lnTo>
                    <a:pt x="10968" y="13426"/>
                  </a:lnTo>
                  <a:lnTo>
                    <a:pt x="10822" y="13976"/>
                  </a:lnTo>
                  <a:lnTo>
                    <a:pt x="10638" y="14269"/>
                  </a:lnTo>
                  <a:lnTo>
                    <a:pt x="10455" y="14563"/>
                  </a:lnTo>
                  <a:lnTo>
                    <a:pt x="10198" y="14819"/>
                  </a:lnTo>
                  <a:lnTo>
                    <a:pt x="9905" y="15003"/>
                  </a:lnTo>
                  <a:lnTo>
                    <a:pt x="9648" y="15113"/>
                  </a:lnTo>
                  <a:lnTo>
                    <a:pt x="9391" y="15150"/>
                  </a:lnTo>
                  <a:lnTo>
                    <a:pt x="9098" y="15113"/>
                  </a:lnTo>
                  <a:lnTo>
                    <a:pt x="8841" y="15040"/>
                  </a:lnTo>
                  <a:lnTo>
                    <a:pt x="8951" y="14856"/>
                  </a:lnTo>
                  <a:lnTo>
                    <a:pt x="8988" y="14673"/>
                  </a:lnTo>
                  <a:lnTo>
                    <a:pt x="9061" y="14453"/>
                  </a:lnTo>
                  <a:lnTo>
                    <a:pt x="9061" y="14269"/>
                  </a:lnTo>
                  <a:lnTo>
                    <a:pt x="9024" y="14086"/>
                  </a:lnTo>
                  <a:lnTo>
                    <a:pt x="8951" y="13976"/>
                  </a:lnTo>
                  <a:lnTo>
                    <a:pt x="8841" y="13829"/>
                  </a:lnTo>
                  <a:lnTo>
                    <a:pt x="8731" y="13756"/>
                  </a:lnTo>
                  <a:lnTo>
                    <a:pt x="8547" y="13646"/>
                  </a:lnTo>
                  <a:lnTo>
                    <a:pt x="8401" y="13609"/>
                  </a:lnTo>
                  <a:lnTo>
                    <a:pt x="8254" y="13572"/>
                  </a:lnTo>
                  <a:lnTo>
                    <a:pt x="8071" y="13572"/>
                  </a:lnTo>
                  <a:lnTo>
                    <a:pt x="7887" y="13609"/>
                  </a:lnTo>
                  <a:lnTo>
                    <a:pt x="7740" y="13682"/>
                  </a:lnTo>
                  <a:lnTo>
                    <a:pt x="7594" y="13792"/>
                  </a:lnTo>
                  <a:lnTo>
                    <a:pt x="7447" y="13902"/>
                  </a:lnTo>
                  <a:lnTo>
                    <a:pt x="7264" y="13609"/>
                  </a:lnTo>
                  <a:lnTo>
                    <a:pt x="7080" y="13242"/>
                  </a:lnTo>
                  <a:lnTo>
                    <a:pt x="6897" y="12912"/>
                  </a:lnTo>
                  <a:lnTo>
                    <a:pt x="6750" y="12545"/>
                  </a:lnTo>
                  <a:lnTo>
                    <a:pt x="7814" y="11958"/>
                  </a:lnTo>
                  <a:lnTo>
                    <a:pt x="8364" y="11591"/>
                  </a:lnTo>
                  <a:lnTo>
                    <a:pt x="8914" y="11188"/>
                  </a:lnTo>
                  <a:close/>
                  <a:moveTo>
                    <a:pt x="6493" y="0"/>
                  </a:moveTo>
                  <a:lnTo>
                    <a:pt x="6163" y="294"/>
                  </a:lnTo>
                  <a:lnTo>
                    <a:pt x="5870" y="624"/>
                  </a:lnTo>
                  <a:lnTo>
                    <a:pt x="5613" y="991"/>
                  </a:lnTo>
                  <a:lnTo>
                    <a:pt x="5429" y="1394"/>
                  </a:lnTo>
                  <a:lnTo>
                    <a:pt x="5246" y="1798"/>
                  </a:lnTo>
                  <a:lnTo>
                    <a:pt x="5099" y="2201"/>
                  </a:lnTo>
                  <a:lnTo>
                    <a:pt x="5026" y="2641"/>
                  </a:lnTo>
                  <a:lnTo>
                    <a:pt x="4953" y="3081"/>
                  </a:lnTo>
                  <a:lnTo>
                    <a:pt x="4219" y="2898"/>
                  </a:lnTo>
                  <a:lnTo>
                    <a:pt x="3485" y="2788"/>
                  </a:lnTo>
                  <a:lnTo>
                    <a:pt x="2752" y="2715"/>
                  </a:lnTo>
                  <a:lnTo>
                    <a:pt x="2385" y="2751"/>
                  </a:lnTo>
                  <a:lnTo>
                    <a:pt x="2055" y="2788"/>
                  </a:lnTo>
                  <a:lnTo>
                    <a:pt x="1725" y="2825"/>
                  </a:lnTo>
                  <a:lnTo>
                    <a:pt x="1394" y="2898"/>
                  </a:lnTo>
                  <a:lnTo>
                    <a:pt x="1101" y="3045"/>
                  </a:lnTo>
                  <a:lnTo>
                    <a:pt x="808" y="3191"/>
                  </a:lnTo>
                  <a:lnTo>
                    <a:pt x="551" y="3338"/>
                  </a:lnTo>
                  <a:lnTo>
                    <a:pt x="367" y="3558"/>
                  </a:lnTo>
                  <a:lnTo>
                    <a:pt x="184" y="3815"/>
                  </a:lnTo>
                  <a:lnTo>
                    <a:pt x="74" y="4108"/>
                  </a:lnTo>
                  <a:lnTo>
                    <a:pt x="1" y="4402"/>
                  </a:lnTo>
                  <a:lnTo>
                    <a:pt x="1" y="4732"/>
                  </a:lnTo>
                  <a:lnTo>
                    <a:pt x="37" y="5026"/>
                  </a:lnTo>
                  <a:lnTo>
                    <a:pt x="147" y="5356"/>
                  </a:lnTo>
                  <a:lnTo>
                    <a:pt x="257" y="5649"/>
                  </a:lnTo>
                  <a:lnTo>
                    <a:pt x="441" y="5943"/>
                  </a:lnTo>
                  <a:lnTo>
                    <a:pt x="624" y="6236"/>
                  </a:lnTo>
                  <a:lnTo>
                    <a:pt x="844" y="6493"/>
                  </a:lnTo>
                  <a:lnTo>
                    <a:pt x="1211" y="6860"/>
                  </a:lnTo>
                  <a:lnTo>
                    <a:pt x="1615" y="7263"/>
                  </a:lnTo>
                  <a:lnTo>
                    <a:pt x="1615" y="7300"/>
                  </a:lnTo>
                  <a:lnTo>
                    <a:pt x="1615" y="7520"/>
                  </a:lnTo>
                  <a:lnTo>
                    <a:pt x="1688" y="7777"/>
                  </a:lnTo>
                  <a:lnTo>
                    <a:pt x="1725" y="7887"/>
                  </a:lnTo>
                  <a:lnTo>
                    <a:pt x="1835" y="7960"/>
                  </a:lnTo>
                  <a:lnTo>
                    <a:pt x="1908" y="8033"/>
                  </a:lnTo>
                  <a:lnTo>
                    <a:pt x="2055" y="8070"/>
                  </a:lnTo>
                  <a:lnTo>
                    <a:pt x="2165" y="8107"/>
                  </a:lnTo>
                  <a:lnTo>
                    <a:pt x="2275" y="8070"/>
                  </a:lnTo>
                  <a:lnTo>
                    <a:pt x="2532" y="7997"/>
                  </a:lnTo>
                  <a:lnTo>
                    <a:pt x="3045" y="8400"/>
                  </a:lnTo>
                  <a:lnTo>
                    <a:pt x="2642" y="8914"/>
                  </a:lnTo>
                  <a:lnTo>
                    <a:pt x="2312" y="9464"/>
                  </a:lnTo>
                  <a:lnTo>
                    <a:pt x="2018" y="10051"/>
                  </a:lnTo>
                  <a:lnTo>
                    <a:pt x="1871" y="10344"/>
                  </a:lnTo>
                  <a:lnTo>
                    <a:pt x="1798" y="10674"/>
                  </a:lnTo>
                  <a:lnTo>
                    <a:pt x="1725" y="10968"/>
                  </a:lnTo>
                  <a:lnTo>
                    <a:pt x="1688" y="11261"/>
                  </a:lnTo>
                  <a:lnTo>
                    <a:pt x="1688" y="11555"/>
                  </a:lnTo>
                  <a:lnTo>
                    <a:pt x="1725" y="11885"/>
                  </a:lnTo>
                  <a:lnTo>
                    <a:pt x="1798" y="12142"/>
                  </a:lnTo>
                  <a:lnTo>
                    <a:pt x="1908" y="12435"/>
                  </a:lnTo>
                  <a:lnTo>
                    <a:pt x="2055" y="12692"/>
                  </a:lnTo>
                  <a:lnTo>
                    <a:pt x="2238" y="12912"/>
                  </a:lnTo>
                  <a:lnTo>
                    <a:pt x="2495" y="13132"/>
                  </a:lnTo>
                  <a:lnTo>
                    <a:pt x="2788" y="13279"/>
                  </a:lnTo>
                  <a:lnTo>
                    <a:pt x="3045" y="13389"/>
                  </a:lnTo>
                  <a:lnTo>
                    <a:pt x="3375" y="13426"/>
                  </a:lnTo>
                  <a:lnTo>
                    <a:pt x="3669" y="13462"/>
                  </a:lnTo>
                  <a:lnTo>
                    <a:pt x="3999" y="13462"/>
                  </a:lnTo>
                  <a:lnTo>
                    <a:pt x="4292" y="13426"/>
                  </a:lnTo>
                  <a:lnTo>
                    <a:pt x="4586" y="13389"/>
                  </a:lnTo>
                  <a:lnTo>
                    <a:pt x="5026" y="13242"/>
                  </a:lnTo>
                  <a:lnTo>
                    <a:pt x="5503" y="13095"/>
                  </a:lnTo>
                  <a:lnTo>
                    <a:pt x="5906" y="12949"/>
                  </a:lnTo>
                  <a:lnTo>
                    <a:pt x="6346" y="12729"/>
                  </a:lnTo>
                  <a:lnTo>
                    <a:pt x="6530" y="13169"/>
                  </a:lnTo>
                  <a:lnTo>
                    <a:pt x="6713" y="13572"/>
                  </a:lnTo>
                  <a:lnTo>
                    <a:pt x="6970" y="13976"/>
                  </a:lnTo>
                  <a:lnTo>
                    <a:pt x="7227" y="14343"/>
                  </a:lnTo>
                  <a:lnTo>
                    <a:pt x="7153" y="14526"/>
                  </a:lnTo>
                  <a:lnTo>
                    <a:pt x="7117" y="14709"/>
                  </a:lnTo>
                  <a:lnTo>
                    <a:pt x="7153" y="14893"/>
                  </a:lnTo>
                  <a:lnTo>
                    <a:pt x="7227" y="15076"/>
                  </a:lnTo>
                  <a:lnTo>
                    <a:pt x="7337" y="15223"/>
                  </a:lnTo>
                  <a:lnTo>
                    <a:pt x="7484" y="15333"/>
                  </a:lnTo>
                  <a:lnTo>
                    <a:pt x="7630" y="15406"/>
                  </a:lnTo>
                  <a:lnTo>
                    <a:pt x="7777" y="15480"/>
                  </a:lnTo>
                  <a:lnTo>
                    <a:pt x="7924" y="15516"/>
                  </a:lnTo>
                  <a:lnTo>
                    <a:pt x="8107" y="15516"/>
                  </a:lnTo>
                  <a:lnTo>
                    <a:pt x="8254" y="15480"/>
                  </a:lnTo>
                  <a:lnTo>
                    <a:pt x="8437" y="15406"/>
                  </a:lnTo>
                  <a:lnTo>
                    <a:pt x="8474" y="15406"/>
                  </a:lnTo>
                  <a:lnTo>
                    <a:pt x="8804" y="15516"/>
                  </a:lnTo>
                  <a:lnTo>
                    <a:pt x="9171" y="15590"/>
                  </a:lnTo>
                  <a:lnTo>
                    <a:pt x="9501" y="15590"/>
                  </a:lnTo>
                  <a:lnTo>
                    <a:pt x="9868" y="15516"/>
                  </a:lnTo>
                  <a:lnTo>
                    <a:pt x="10161" y="15406"/>
                  </a:lnTo>
                  <a:lnTo>
                    <a:pt x="10418" y="15260"/>
                  </a:lnTo>
                  <a:lnTo>
                    <a:pt x="10675" y="15040"/>
                  </a:lnTo>
                  <a:lnTo>
                    <a:pt x="10858" y="14819"/>
                  </a:lnTo>
                  <a:lnTo>
                    <a:pt x="11042" y="14563"/>
                  </a:lnTo>
                  <a:lnTo>
                    <a:pt x="11188" y="14269"/>
                  </a:lnTo>
                  <a:lnTo>
                    <a:pt x="11299" y="13976"/>
                  </a:lnTo>
                  <a:lnTo>
                    <a:pt x="11409" y="13682"/>
                  </a:lnTo>
                  <a:lnTo>
                    <a:pt x="11519" y="13242"/>
                  </a:lnTo>
                  <a:lnTo>
                    <a:pt x="11629" y="12765"/>
                  </a:lnTo>
                  <a:lnTo>
                    <a:pt x="11665" y="12252"/>
                  </a:lnTo>
                  <a:lnTo>
                    <a:pt x="11702" y="11775"/>
                  </a:lnTo>
                  <a:lnTo>
                    <a:pt x="12619" y="11848"/>
                  </a:lnTo>
                  <a:lnTo>
                    <a:pt x="13499" y="11922"/>
                  </a:lnTo>
                  <a:lnTo>
                    <a:pt x="14416" y="11922"/>
                  </a:lnTo>
                  <a:lnTo>
                    <a:pt x="15297" y="11885"/>
                  </a:lnTo>
                  <a:lnTo>
                    <a:pt x="15333" y="11848"/>
                  </a:lnTo>
                  <a:lnTo>
                    <a:pt x="15333" y="11775"/>
                  </a:lnTo>
                  <a:lnTo>
                    <a:pt x="15590" y="11702"/>
                  </a:lnTo>
                  <a:lnTo>
                    <a:pt x="15884" y="11628"/>
                  </a:lnTo>
                  <a:lnTo>
                    <a:pt x="16140" y="11481"/>
                  </a:lnTo>
                  <a:lnTo>
                    <a:pt x="16397" y="11335"/>
                  </a:lnTo>
                  <a:lnTo>
                    <a:pt x="16507" y="11335"/>
                  </a:lnTo>
                  <a:lnTo>
                    <a:pt x="16544" y="11298"/>
                  </a:lnTo>
                  <a:lnTo>
                    <a:pt x="16581" y="11225"/>
                  </a:lnTo>
                  <a:lnTo>
                    <a:pt x="16544" y="10931"/>
                  </a:lnTo>
                  <a:lnTo>
                    <a:pt x="16471" y="10638"/>
                  </a:lnTo>
                  <a:lnTo>
                    <a:pt x="16397" y="10344"/>
                  </a:lnTo>
                  <a:lnTo>
                    <a:pt x="16287" y="10088"/>
                  </a:lnTo>
                  <a:lnTo>
                    <a:pt x="15994" y="9537"/>
                  </a:lnTo>
                  <a:lnTo>
                    <a:pt x="15627" y="9060"/>
                  </a:lnTo>
                  <a:lnTo>
                    <a:pt x="15223" y="8584"/>
                  </a:lnTo>
                  <a:lnTo>
                    <a:pt x="14783" y="8143"/>
                  </a:lnTo>
                  <a:lnTo>
                    <a:pt x="14306" y="7740"/>
                  </a:lnTo>
                  <a:lnTo>
                    <a:pt x="13793" y="7336"/>
                  </a:lnTo>
                  <a:lnTo>
                    <a:pt x="12949" y="6786"/>
                  </a:lnTo>
                  <a:lnTo>
                    <a:pt x="13353" y="6053"/>
                  </a:lnTo>
                  <a:lnTo>
                    <a:pt x="13720" y="5319"/>
                  </a:lnTo>
                  <a:lnTo>
                    <a:pt x="14050" y="4549"/>
                  </a:lnTo>
                  <a:lnTo>
                    <a:pt x="14306" y="3778"/>
                  </a:lnTo>
                  <a:lnTo>
                    <a:pt x="14306" y="3632"/>
                  </a:lnTo>
                  <a:lnTo>
                    <a:pt x="14453" y="3522"/>
                  </a:lnTo>
                  <a:lnTo>
                    <a:pt x="14600" y="3375"/>
                  </a:lnTo>
                  <a:lnTo>
                    <a:pt x="14747" y="3155"/>
                  </a:lnTo>
                  <a:lnTo>
                    <a:pt x="14820" y="2935"/>
                  </a:lnTo>
                  <a:lnTo>
                    <a:pt x="14820" y="2678"/>
                  </a:lnTo>
                  <a:lnTo>
                    <a:pt x="14747" y="2421"/>
                  </a:lnTo>
                  <a:lnTo>
                    <a:pt x="14637" y="2238"/>
                  </a:lnTo>
                  <a:lnTo>
                    <a:pt x="14490" y="2054"/>
                  </a:lnTo>
                  <a:lnTo>
                    <a:pt x="14270" y="1944"/>
                  </a:lnTo>
                  <a:lnTo>
                    <a:pt x="14160" y="1908"/>
                  </a:lnTo>
                  <a:lnTo>
                    <a:pt x="14013" y="1908"/>
                  </a:lnTo>
                  <a:lnTo>
                    <a:pt x="13830" y="1944"/>
                  </a:lnTo>
                  <a:lnTo>
                    <a:pt x="13683" y="2018"/>
                  </a:lnTo>
                  <a:lnTo>
                    <a:pt x="13536" y="2091"/>
                  </a:lnTo>
                  <a:lnTo>
                    <a:pt x="13389" y="2201"/>
                  </a:lnTo>
                  <a:lnTo>
                    <a:pt x="12949" y="2128"/>
                  </a:lnTo>
                  <a:lnTo>
                    <a:pt x="12472" y="2164"/>
                  </a:lnTo>
                  <a:lnTo>
                    <a:pt x="12032" y="2201"/>
                  </a:lnTo>
                  <a:lnTo>
                    <a:pt x="11592" y="2274"/>
                  </a:lnTo>
                  <a:lnTo>
                    <a:pt x="11115" y="2421"/>
                  </a:lnTo>
                  <a:lnTo>
                    <a:pt x="10675" y="2568"/>
                  </a:lnTo>
                  <a:lnTo>
                    <a:pt x="10271" y="2751"/>
                  </a:lnTo>
                  <a:lnTo>
                    <a:pt x="9831" y="2971"/>
                  </a:lnTo>
                  <a:lnTo>
                    <a:pt x="9611" y="3081"/>
                  </a:lnTo>
                  <a:lnTo>
                    <a:pt x="9208" y="2421"/>
                  </a:lnTo>
                  <a:lnTo>
                    <a:pt x="8767" y="1761"/>
                  </a:lnTo>
                  <a:lnTo>
                    <a:pt x="8254" y="1137"/>
                  </a:lnTo>
                  <a:lnTo>
                    <a:pt x="7740" y="550"/>
                  </a:lnTo>
                  <a:lnTo>
                    <a:pt x="7630" y="477"/>
                  </a:lnTo>
                  <a:lnTo>
                    <a:pt x="7520" y="477"/>
                  </a:lnTo>
                  <a:lnTo>
                    <a:pt x="7117" y="624"/>
                  </a:lnTo>
                  <a:lnTo>
                    <a:pt x="6713" y="807"/>
                  </a:lnTo>
                  <a:lnTo>
                    <a:pt x="6640" y="844"/>
                  </a:lnTo>
                  <a:lnTo>
                    <a:pt x="6603" y="881"/>
                  </a:lnTo>
                  <a:lnTo>
                    <a:pt x="6640" y="991"/>
                  </a:lnTo>
                  <a:lnTo>
                    <a:pt x="6677" y="1064"/>
                  </a:lnTo>
                  <a:lnTo>
                    <a:pt x="6787" y="1064"/>
                  </a:lnTo>
                  <a:lnTo>
                    <a:pt x="7153" y="1027"/>
                  </a:lnTo>
                  <a:lnTo>
                    <a:pt x="7484" y="991"/>
                  </a:lnTo>
                  <a:lnTo>
                    <a:pt x="7960" y="1541"/>
                  </a:lnTo>
                  <a:lnTo>
                    <a:pt x="8401" y="2091"/>
                  </a:lnTo>
                  <a:lnTo>
                    <a:pt x="8841" y="2715"/>
                  </a:lnTo>
                  <a:lnTo>
                    <a:pt x="9208" y="3301"/>
                  </a:lnTo>
                  <a:lnTo>
                    <a:pt x="8511" y="3742"/>
                  </a:lnTo>
                  <a:lnTo>
                    <a:pt x="7850" y="4219"/>
                  </a:lnTo>
                  <a:lnTo>
                    <a:pt x="6603" y="3668"/>
                  </a:lnTo>
                  <a:lnTo>
                    <a:pt x="5980" y="3412"/>
                  </a:lnTo>
                  <a:lnTo>
                    <a:pt x="5319" y="3191"/>
                  </a:lnTo>
                  <a:lnTo>
                    <a:pt x="5393" y="2788"/>
                  </a:lnTo>
                  <a:lnTo>
                    <a:pt x="5466" y="2384"/>
                  </a:lnTo>
                  <a:lnTo>
                    <a:pt x="5576" y="1981"/>
                  </a:lnTo>
                  <a:lnTo>
                    <a:pt x="5723" y="1577"/>
                  </a:lnTo>
                  <a:lnTo>
                    <a:pt x="5906" y="1211"/>
                  </a:lnTo>
                  <a:lnTo>
                    <a:pt x="6126" y="844"/>
                  </a:lnTo>
                  <a:lnTo>
                    <a:pt x="6383" y="514"/>
                  </a:lnTo>
                  <a:lnTo>
                    <a:pt x="6640" y="184"/>
                  </a:lnTo>
                  <a:lnTo>
                    <a:pt x="6677" y="110"/>
                  </a:lnTo>
                  <a:lnTo>
                    <a:pt x="6677" y="37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1"/>
            <p:cNvSpPr/>
            <p:nvPr/>
          </p:nvSpPr>
          <p:spPr>
            <a:xfrm>
              <a:off x="6553775" y="1840025"/>
              <a:ext cx="234775" cy="276975"/>
            </a:xfrm>
            <a:custGeom>
              <a:avLst/>
              <a:gdLst/>
              <a:ahLst/>
              <a:cxnLst/>
              <a:rect l="l" t="t" r="r" b="b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1"/>
            <p:cNvSpPr/>
            <p:nvPr/>
          </p:nvSpPr>
          <p:spPr>
            <a:xfrm>
              <a:off x="6618875" y="2550725"/>
              <a:ext cx="408125" cy="156850"/>
            </a:xfrm>
            <a:custGeom>
              <a:avLst/>
              <a:gdLst/>
              <a:ahLst/>
              <a:cxnLst/>
              <a:rect l="l" t="t" r="r" b="b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1"/>
            <p:cNvSpPr/>
            <p:nvPr/>
          </p:nvSpPr>
          <p:spPr>
            <a:xfrm>
              <a:off x="6336425" y="4507675"/>
              <a:ext cx="520000" cy="365000"/>
            </a:xfrm>
            <a:custGeom>
              <a:avLst/>
              <a:gdLst/>
              <a:ahLst/>
              <a:cxnLst/>
              <a:rect l="l" t="t" r="r" b="b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1"/>
            <p:cNvSpPr/>
            <p:nvPr/>
          </p:nvSpPr>
          <p:spPr>
            <a:xfrm>
              <a:off x="6425400" y="3728200"/>
              <a:ext cx="342075" cy="360425"/>
            </a:xfrm>
            <a:custGeom>
              <a:avLst/>
              <a:gdLst/>
              <a:ahLst/>
              <a:cxnLst/>
              <a:rect l="l" t="t" r="r" b="b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1"/>
            <p:cNvSpPr/>
            <p:nvPr/>
          </p:nvSpPr>
          <p:spPr>
            <a:xfrm>
              <a:off x="6789450" y="3384325"/>
              <a:ext cx="262300" cy="186175"/>
            </a:xfrm>
            <a:custGeom>
              <a:avLst/>
              <a:gdLst/>
              <a:ahLst/>
              <a:cxnLst/>
              <a:rect l="l" t="t" r="r" b="b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1"/>
            <p:cNvSpPr/>
            <p:nvPr/>
          </p:nvSpPr>
          <p:spPr>
            <a:xfrm>
              <a:off x="6950850" y="4617725"/>
              <a:ext cx="254050" cy="162350"/>
            </a:xfrm>
            <a:custGeom>
              <a:avLst/>
              <a:gdLst/>
              <a:ahLst/>
              <a:cxnLst/>
              <a:rect l="l" t="t" r="r" b="b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1"/>
            <p:cNvSpPr/>
            <p:nvPr/>
          </p:nvSpPr>
          <p:spPr>
            <a:xfrm>
              <a:off x="6051225" y="1090800"/>
              <a:ext cx="285225" cy="283400"/>
            </a:xfrm>
            <a:custGeom>
              <a:avLst/>
              <a:gdLst/>
              <a:ahLst/>
              <a:cxnLst/>
              <a:rect l="l" t="t" r="r" b="b"/>
              <a:pathLst>
                <a:path w="11409" h="11336" extrusionOk="0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1"/>
            <p:cNvSpPr/>
            <p:nvPr/>
          </p:nvSpPr>
          <p:spPr>
            <a:xfrm>
              <a:off x="6849975" y="3631900"/>
              <a:ext cx="270550" cy="339350"/>
            </a:xfrm>
            <a:custGeom>
              <a:avLst/>
              <a:gdLst/>
              <a:ahLst/>
              <a:cxnLst/>
              <a:rect l="l" t="t" r="r" b="b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1"/>
            <p:cNvSpPr/>
            <p:nvPr/>
          </p:nvSpPr>
          <p:spPr>
            <a:xfrm>
              <a:off x="6351100" y="3281600"/>
              <a:ext cx="366850" cy="361350"/>
            </a:xfrm>
            <a:custGeom>
              <a:avLst/>
              <a:gdLst/>
              <a:ahLst/>
              <a:cxnLst/>
              <a:rect l="l" t="t" r="r" b="b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1"/>
            <p:cNvSpPr/>
            <p:nvPr/>
          </p:nvSpPr>
          <p:spPr>
            <a:xfrm>
              <a:off x="6316250" y="3040425"/>
              <a:ext cx="137600" cy="122000"/>
            </a:xfrm>
            <a:custGeom>
              <a:avLst/>
              <a:gdLst/>
              <a:ahLst/>
              <a:cxnLst/>
              <a:rect l="l" t="t" r="r" b="b"/>
              <a:pathLst>
                <a:path w="5504" h="4880" extrusionOk="0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1"/>
            <p:cNvSpPr/>
            <p:nvPr/>
          </p:nvSpPr>
          <p:spPr>
            <a:xfrm>
              <a:off x="6879325" y="4294925"/>
              <a:ext cx="344825" cy="254975"/>
            </a:xfrm>
            <a:custGeom>
              <a:avLst/>
              <a:gdLst/>
              <a:ahLst/>
              <a:cxnLst/>
              <a:rect l="l" t="t" r="r" b="b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1"/>
            <p:cNvSpPr/>
            <p:nvPr/>
          </p:nvSpPr>
          <p:spPr>
            <a:xfrm>
              <a:off x="6114500" y="2324225"/>
              <a:ext cx="158675" cy="329225"/>
            </a:xfrm>
            <a:custGeom>
              <a:avLst/>
              <a:gdLst/>
              <a:ahLst/>
              <a:cxnLst/>
              <a:rect l="l" t="t" r="r" b="b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1"/>
            <p:cNvSpPr/>
            <p:nvPr/>
          </p:nvSpPr>
          <p:spPr>
            <a:xfrm>
              <a:off x="6335525" y="1405350"/>
              <a:ext cx="442025" cy="375100"/>
            </a:xfrm>
            <a:custGeom>
              <a:avLst/>
              <a:gdLst/>
              <a:ahLst/>
              <a:cxnLst/>
              <a:rect l="l" t="t" r="r" b="b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1"/>
            <p:cNvSpPr/>
            <p:nvPr/>
          </p:nvSpPr>
          <p:spPr>
            <a:xfrm>
              <a:off x="6059500" y="3516375"/>
              <a:ext cx="268700" cy="232025"/>
            </a:xfrm>
            <a:custGeom>
              <a:avLst/>
              <a:gdLst/>
              <a:ahLst/>
              <a:cxnLst/>
              <a:rect l="l" t="t" r="r" b="b"/>
              <a:pathLst>
                <a:path w="10748" h="9281" extrusionOk="0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1"/>
            <p:cNvSpPr/>
            <p:nvPr/>
          </p:nvSpPr>
          <p:spPr>
            <a:xfrm>
              <a:off x="6385050" y="4208725"/>
              <a:ext cx="422775" cy="298975"/>
            </a:xfrm>
            <a:custGeom>
              <a:avLst/>
              <a:gdLst/>
              <a:ahLst/>
              <a:cxnLst/>
              <a:rect l="l" t="t" r="r" b="b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1"/>
            <p:cNvSpPr/>
            <p:nvPr/>
          </p:nvSpPr>
          <p:spPr>
            <a:xfrm>
              <a:off x="7121425" y="2437925"/>
              <a:ext cx="246700" cy="315500"/>
            </a:xfrm>
            <a:custGeom>
              <a:avLst/>
              <a:gdLst/>
              <a:ahLst/>
              <a:cxnLst/>
              <a:rect l="l" t="t" r="r" b="b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1"/>
            <p:cNvSpPr/>
            <p:nvPr/>
          </p:nvSpPr>
          <p:spPr>
            <a:xfrm>
              <a:off x="6062250" y="3853825"/>
              <a:ext cx="332900" cy="376025"/>
            </a:xfrm>
            <a:custGeom>
              <a:avLst/>
              <a:gdLst/>
              <a:ahLst/>
              <a:cxnLst/>
              <a:rect l="l" t="t" r="r" b="b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1"/>
            <p:cNvSpPr/>
            <p:nvPr/>
          </p:nvSpPr>
          <p:spPr>
            <a:xfrm>
              <a:off x="6023725" y="3167900"/>
              <a:ext cx="340250" cy="227450"/>
            </a:xfrm>
            <a:custGeom>
              <a:avLst/>
              <a:gdLst/>
              <a:ahLst/>
              <a:cxnLst/>
              <a:rect l="l" t="t" r="r" b="b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1"/>
            <p:cNvSpPr/>
            <p:nvPr/>
          </p:nvSpPr>
          <p:spPr>
            <a:xfrm>
              <a:off x="7109500" y="3449425"/>
              <a:ext cx="154100" cy="165100"/>
            </a:xfrm>
            <a:custGeom>
              <a:avLst/>
              <a:gdLst/>
              <a:ahLst/>
              <a:cxnLst/>
              <a:rect l="l" t="t" r="r" b="b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357" name="Google Shape;357;p21"/>
          <p:cNvCxnSpPr/>
          <p:nvPr/>
        </p:nvCxnSpPr>
        <p:spPr>
          <a:xfrm>
            <a:off x="850475" y="1031425"/>
            <a:ext cx="6037800" cy="0"/>
          </a:xfrm>
          <a:prstGeom prst="straightConnector1">
            <a:avLst/>
          </a:prstGeom>
          <a:noFill/>
          <a:ln w="19050" cap="rnd" cmpd="sng">
            <a:solidFill>
              <a:srgbClr val="A4C2F4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58" name="Google Shape;358;p21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22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Lexend Deca"/>
              <a:buNone/>
              <a:defRPr>
                <a:latin typeface="Lexend Deca"/>
                <a:ea typeface="Lexend Deca"/>
                <a:cs typeface="Lexend Deca"/>
                <a:sym typeface="Lexend Dec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grpSp>
        <p:nvGrpSpPr>
          <p:cNvPr id="361" name="Google Shape;361;p22"/>
          <p:cNvGrpSpPr/>
          <p:nvPr/>
        </p:nvGrpSpPr>
        <p:grpSpPr>
          <a:xfrm>
            <a:off x="7442902" y="-91154"/>
            <a:ext cx="1796289" cy="5330574"/>
            <a:chOff x="6023725" y="842300"/>
            <a:chExt cx="1358150" cy="4030375"/>
          </a:xfrm>
        </p:grpSpPr>
        <p:sp>
          <p:nvSpPr>
            <p:cNvPr id="362" name="Google Shape;362;p22"/>
            <p:cNvSpPr/>
            <p:nvPr/>
          </p:nvSpPr>
          <p:spPr>
            <a:xfrm>
              <a:off x="6371275" y="842300"/>
              <a:ext cx="397100" cy="492450"/>
            </a:xfrm>
            <a:custGeom>
              <a:avLst/>
              <a:gdLst/>
              <a:ahLst/>
              <a:cxnLst/>
              <a:rect l="l" t="t" r="r" b="b"/>
              <a:pathLst>
                <a:path w="15884" h="19698" extrusionOk="0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2"/>
            <p:cNvSpPr/>
            <p:nvPr/>
          </p:nvSpPr>
          <p:spPr>
            <a:xfrm>
              <a:off x="6991200" y="2879025"/>
              <a:ext cx="390675" cy="444800"/>
            </a:xfrm>
            <a:custGeom>
              <a:avLst/>
              <a:gdLst/>
              <a:ahLst/>
              <a:cxnLst/>
              <a:rect l="l" t="t" r="r" b="b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2"/>
            <p:cNvSpPr/>
            <p:nvPr/>
          </p:nvSpPr>
          <p:spPr>
            <a:xfrm>
              <a:off x="6244725" y="2547975"/>
              <a:ext cx="185275" cy="404450"/>
            </a:xfrm>
            <a:custGeom>
              <a:avLst/>
              <a:gdLst/>
              <a:ahLst/>
              <a:cxnLst/>
              <a:rect l="l" t="t" r="r" b="b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2"/>
            <p:cNvSpPr/>
            <p:nvPr/>
          </p:nvSpPr>
          <p:spPr>
            <a:xfrm>
              <a:off x="6823375" y="1978500"/>
              <a:ext cx="365025" cy="447525"/>
            </a:xfrm>
            <a:custGeom>
              <a:avLst/>
              <a:gdLst/>
              <a:ahLst/>
              <a:cxnLst/>
              <a:rect l="l" t="t" r="r" b="b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2"/>
            <p:cNvSpPr/>
            <p:nvPr/>
          </p:nvSpPr>
          <p:spPr>
            <a:xfrm>
              <a:off x="6071400" y="1791425"/>
              <a:ext cx="402625" cy="375100"/>
            </a:xfrm>
            <a:custGeom>
              <a:avLst/>
              <a:gdLst/>
              <a:ahLst/>
              <a:cxnLst/>
              <a:rect l="l" t="t" r="r" b="b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2"/>
            <p:cNvSpPr/>
            <p:nvPr/>
          </p:nvSpPr>
          <p:spPr>
            <a:xfrm>
              <a:off x="6902250" y="3951050"/>
              <a:ext cx="436525" cy="299875"/>
            </a:xfrm>
            <a:custGeom>
              <a:avLst/>
              <a:gdLst/>
              <a:ahLst/>
              <a:cxnLst/>
              <a:rect l="l" t="t" r="r" b="b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2"/>
            <p:cNvSpPr/>
            <p:nvPr/>
          </p:nvSpPr>
          <p:spPr>
            <a:xfrm>
              <a:off x="6405225" y="2154575"/>
              <a:ext cx="328325" cy="339325"/>
            </a:xfrm>
            <a:custGeom>
              <a:avLst/>
              <a:gdLst/>
              <a:ahLst/>
              <a:cxnLst/>
              <a:rect l="l" t="t" r="r" b="b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2"/>
            <p:cNvSpPr/>
            <p:nvPr/>
          </p:nvSpPr>
          <p:spPr>
            <a:xfrm>
              <a:off x="6537275" y="2750650"/>
              <a:ext cx="459450" cy="475050"/>
            </a:xfrm>
            <a:custGeom>
              <a:avLst/>
              <a:gdLst/>
              <a:ahLst/>
              <a:cxnLst/>
              <a:rect l="l" t="t" r="r" b="b"/>
              <a:pathLst>
                <a:path w="18378" h="19002" extrusionOk="0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2"/>
            <p:cNvSpPr/>
            <p:nvPr/>
          </p:nvSpPr>
          <p:spPr>
            <a:xfrm>
              <a:off x="6855475" y="1544725"/>
              <a:ext cx="444800" cy="353100"/>
            </a:xfrm>
            <a:custGeom>
              <a:avLst/>
              <a:gdLst/>
              <a:ahLst/>
              <a:cxnLst/>
              <a:rect l="l" t="t" r="r" b="b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2"/>
            <p:cNvSpPr/>
            <p:nvPr/>
          </p:nvSpPr>
          <p:spPr>
            <a:xfrm>
              <a:off x="6844475" y="1037625"/>
              <a:ext cx="414525" cy="389750"/>
            </a:xfrm>
            <a:custGeom>
              <a:avLst/>
              <a:gdLst/>
              <a:ahLst/>
              <a:cxnLst/>
              <a:rect l="l" t="t" r="r" b="b"/>
              <a:pathLst>
                <a:path w="16581" h="15590" extrusionOk="0">
                  <a:moveTo>
                    <a:pt x="13793" y="2568"/>
                  </a:moveTo>
                  <a:lnTo>
                    <a:pt x="14123" y="2641"/>
                  </a:lnTo>
                  <a:lnTo>
                    <a:pt x="14123" y="2678"/>
                  </a:lnTo>
                  <a:lnTo>
                    <a:pt x="14086" y="2825"/>
                  </a:lnTo>
                  <a:lnTo>
                    <a:pt x="14013" y="2935"/>
                  </a:lnTo>
                  <a:lnTo>
                    <a:pt x="13866" y="3045"/>
                  </a:lnTo>
                  <a:lnTo>
                    <a:pt x="13756" y="3081"/>
                  </a:lnTo>
                  <a:lnTo>
                    <a:pt x="13573" y="2971"/>
                  </a:lnTo>
                  <a:lnTo>
                    <a:pt x="13609" y="2788"/>
                  </a:lnTo>
                  <a:lnTo>
                    <a:pt x="13683" y="2678"/>
                  </a:lnTo>
                  <a:lnTo>
                    <a:pt x="13720" y="2605"/>
                  </a:lnTo>
                  <a:lnTo>
                    <a:pt x="13793" y="2568"/>
                  </a:lnTo>
                  <a:close/>
                  <a:moveTo>
                    <a:pt x="9428" y="3705"/>
                  </a:moveTo>
                  <a:lnTo>
                    <a:pt x="9831" y="4475"/>
                  </a:lnTo>
                  <a:lnTo>
                    <a:pt x="10161" y="5246"/>
                  </a:lnTo>
                  <a:lnTo>
                    <a:pt x="8327" y="4402"/>
                  </a:lnTo>
                  <a:lnTo>
                    <a:pt x="8878" y="4035"/>
                  </a:lnTo>
                  <a:lnTo>
                    <a:pt x="9428" y="3705"/>
                  </a:lnTo>
                  <a:close/>
                  <a:moveTo>
                    <a:pt x="5283" y="3668"/>
                  </a:moveTo>
                  <a:lnTo>
                    <a:pt x="6383" y="4072"/>
                  </a:lnTo>
                  <a:lnTo>
                    <a:pt x="7410" y="4512"/>
                  </a:lnTo>
                  <a:lnTo>
                    <a:pt x="6383" y="5319"/>
                  </a:lnTo>
                  <a:lnTo>
                    <a:pt x="5393" y="6163"/>
                  </a:lnTo>
                  <a:lnTo>
                    <a:pt x="5319" y="5282"/>
                  </a:lnTo>
                  <a:lnTo>
                    <a:pt x="5283" y="4365"/>
                  </a:lnTo>
                  <a:lnTo>
                    <a:pt x="5283" y="3668"/>
                  </a:lnTo>
                  <a:close/>
                  <a:moveTo>
                    <a:pt x="13096" y="2494"/>
                  </a:moveTo>
                  <a:lnTo>
                    <a:pt x="13023" y="2641"/>
                  </a:lnTo>
                  <a:lnTo>
                    <a:pt x="12986" y="2825"/>
                  </a:lnTo>
                  <a:lnTo>
                    <a:pt x="12949" y="3008"/>
                  </a:lnTo>
                  <a:lnTo>
                    <a:pt x="12986" y="3191"/>
                  </a:lnTo>
                  <a:lnTo>
                    <a:pt x="13096" y="3412"/>
                  </a:lnTo>
                  <a:lnTo>
                    <a:pt x="13243" y="3595"/>
                  </a:lnTo>
                  <a:lnTo>
                    <a:pt x="13426" y="3705"/>
                  </a:lnTo>
                  <a:lnTo>
                    <a:pt x="13646" y="3778"/>
                  </a:lnTo>
                  <a:lnTo>
                    <a:pt x="13793" y="3815"/>
                  </a:lnTo>
                  <a:lnTo>
                    <a:pt x="13536" y="4512"/>
                  </a:lnTo>
                  <a:lnTo>
                    <a:pt x="13243" y="5209"/>
                  </a:lnTo>
                  <a:lnTo>
                    <a:pt x="12913" y="5869"/>
                  </a:lnTo>
                  <a:lnTo>
                    <a:pt x="12546" y="6529"/>
                  </a:lnTo>
                  <a:lnTo>
                    <a:pt x="11665" y="6016"/>
                  </a:lnTo>
                  <a:lnTo>
                    <a:pt x="10785" y="5576"/>
                  </a:lnTo>
                  <a:lnTo>
                    <a:pt x="10602" y="5026"/>
                  </a:lnTo>
                  <a:lnTo>
                    <a:pt x="10345" y="4475"/>
                  </a:lnTo>
                  <a:lnTo>
                    <a:pt x="10125" y="3962"/>
                  </a:lnTo>
                  <a:lnTo>
                    <a:pt x="9831" y="3448"/>
                  </a:lnTo>
                  <a:lnTo>
                    <a:pt x="10602" y="3045"/>
                  </a:lnTo>
                  <a:lnTo>
                    <a:pt x="11005" y="2898"/>
                  </a:lnTo>
                  <a:lnTo>
                    <a:pt x="11409" y="2751"/>
                  </a:lnTo>
                  <a:lnTo>
                    <a:pt x="11849" y="2641"/>
                  </a:lnTo>
                  <a:lnTo>
                    <a:pt x="12252" y="2568"/>
                  </a:lnTo>
                  <a:lnTo>
                    <a:pt x="12692" y="2494"/>
                  </a:lnTo>
                  <a:close/>
                  <a:moveTo>
                    <a:pt x="2605" y="6713"/>
                  </a:moveTo>
                  <a:lnTo>
                    <a:pt x="2678" y="6750"/>
                  </a:lnTo>
                  <a:lnTo>
                    <a:pt x="2752" y="6823"/>
                  </a:lnTo>
                  <a:lnTo>
                    <a:pt x="2788" y="6970"/>
                  </a:lnTo>
                  <a:lnTo>
                    <a:pt x="2752" y="7116"/>
                  </a:lnTo>
                  <a:lnTo>
                    <a:pt x="2715" y="7153"/>
                  </a:lnTo>
                  <a:lnTo>
                    <a:pt x="2605" y="7226"/>
                  </a:lnTo>
                  <a:lnTo>
                    <a:pt x="2458" y="7336"/>
                  </a:lnTo>
                  <a:lnTo>
                    <a:pt x="2165" y="7116"/>
                  </a:lnTo>
                  <a:lnTo>
                    <a:pt x="2275" y="6970"/>
                  </a:lnTo>
                  <a:lnTo>
                    <a:pt x="2275" y="6896"/>
                  </a:lnTo>
                  <a:lnTo>
                    <a:pt x="2458" y="6860"/>
                  </a:lnTo>
                  <a:lnTo>
                    <a:pt x="2715" y="6860"/>
                  </a:lnTo>
                  <a:lnTo>
                    <a:pt x="2715" y="6823"/>
                  </a:lnTo>
                  <a:lnTo>
                    <a:pt x="2678" y="6786"/>
                  </a:lnTo>
                  <a:lnTo>
                    <a:pt x="2605" y="6713"/>
                  </a:lnTo>
                  <a:close/>
                  <a:moveTo>
                    <a:pt x="8364" y="6529"/>
                  </a:moveTo>
                  <a:lnTo>
                    <a:pt x="8547" y="6566"/>
                  </a:lnTo>
                  <a:lnTo>
                    <a:pt x="8657" y="6603"/>
                  </a:lnTo>
                  <a:lnTo>
                    <a:pt x="8657" y="6713"/>
                  </a:lnTo>
                  <a:lnTo>
                    <a:pt x="8694" y="6860"/>
                  </a:lnTo>
                  <a:lnTo>
                    <a:pt x="8694" y="6970"/>
                  </a:lnTo>
                  <a:lnTo>
                    <a:pt x="8694" y="7116"/>
                  </a:lnTo>
                  <a:lnTo>
                    <a:pt x="8657" y="7226"/>
                  </a:lnTo>
                  <a:lnTo>
                    <a:pt x="8621" y="7336"/>
                  </a:lnTo>
                  <a:lnTo>
                    <a:pt x="8547" y="7446"/>
                  </a:lnTo>
                  <a:lnTo>
                    <a:pt x="8364" y="7446"/>
                  </a:lnTo>
                  <a:lnTo>
                    <a:pt x="8107" y="7520"/>
                  </a:lnTo>
                  <a:lnTo>
                    <a:pt x="7850" y="7593"/>
                  </a:lnTo>
                  <a:lnTo>
                    <a:pt x="7704" y="7483"/>
                  </a:lnTo>
                  <a:lnTo>
                    <a:pt x="7630" y="7336"/>
                  </a:lnTo>
                  <a:lnTo>
                    <a:pt x="7557" y="7190"/>
                  </a:lnTo>
                  <a:lnTo>
                    <a:pt x="7594" y="7006"/>
                  </a:lnTo>
                  <a:lnTo>
                    <a:pt x="7667" y="6750"/>
                  </a:lnTo>
                  <a:lnTo>
                    <a:pt x="7777" y="6750"/>
                  </a:lnTo>
                  <a:lnTo>
                    <a:pt x="7850" y="6786"/>
                  </a:lnTo>
                  <a:lnTo>
                    <a:pt x="7924" y="6750"/>
                  </a:lnTo>
                  <a:lnTo>
                    <a:pt x="7960" y="6713"/>
                  </a:lnTo>
                  <a:lnTo>
                    <a:pt x="8071" y="6566"/>
                  </a:lnTo>
                  <a:lnTo>
                    <a:pt x="8364" y="6529"/>
                  </a:lnTo>
                  <a:close/>
                  <a:moveTo>
                    <a:pt x="3155" y="3191"/>
                  </a:moveTo>
                  <a:lnTo>
                    <a:pt x="3595" y="3228"/>
                  </a:lnTo>
                  <a:lnTo>
                    <a:pt x="4036" y="3301"/>
                  </a:lnTo>
                  <a:lnTo>
                    <a:pt x="4439" y="3412"/>
                  </a:lnTo>
                  <a:lnTo>
                    <a:pt x="4879" y="3522"/>
                  </a:lnTo>
                  <a:lnTo>
                    <a:pt x="4843" y="4072"/>
                  </a:lnTo>
                  <a:lnTo>
                    <a:pt x="4843" y="4659"/>
                  </a:lnTo>
                  <a:lnTo>
                    <a:pt x="4879" y="5282"/>
                  </a:lnTo>
                  <a:lnTo>
                    <a:pt x="4989" y="6529"/>
                  </a:lnTo>
                  <a:lnTo>
                    <a:pt x="4182" y="7263"/>
                  </a:lnTo>
                  <a:lnTo>
                    <a:pt x="3779" y="7630"/>
                  </a:lnTo>
                  <a:lnTo>
                    <a:pt x="3375" y="8033"/>
                  </a:lnTo>
                  <a:lnTo>
                    <a:pt x="3265" y="7960"/>
                  </a:lnTo>
                  <a:lnTo>
                    <a:pt x="2898" y="7667"/>
                  </a:lnTo>
                  <a:lnTo>
                    <a:pt x="3008" y="7520"/>
                  </a:lnTo>
                  <a:lnTo>
                    <a:pt x="3119" y="7410"/>
                  </a:lnTo>
                  <a:lnTo>
                    <a:pt x="3155" y="7336"/>
                  </a:lnTo>
                  <a:lnTo>
                    <a:pt x="3192" y="7300"/>
                  </a:lnTo>
                  <a:lnTo>
                    <a:pt x="3192" y="7153"/>
                  </a:lnTo>
                  <a:lnTo>
                    <a:pt x="3229" y="6933"/>
                  </a:lnTo>
                  <a:lnTo>
                    <a:pt x="3192" y="6823"/>
                  </a:lnTo>
                  <a:lnTo>
                    <a:pt x="3155" y="6676"/>
                  </a:lnTo>
                  <a:lnTo>
                    <a:pt x="3119" y="6566"/>
                  </a:lnTo>
                  <a:lnTo>
                    <a:pt x="3045" y="6456"/>
                  </a:lnTo>
                  <a:lnTo>
                    <a:pt x="2972" y="6383"/>
                  </a:lnTo>
                  <a:lnTo>
                    <a:pt x="2862" y="6309"/>
                  </a:lnTo>
                  <a:lnTo>
                    <a:pt x="2752" y="6273"/>
                  </a:lnTo>
                  <a:lnTo>
                    <a:pt x="2605" y="6236"/>
                  </a:lnTo>
                  <a:lnTo>
                    <a:pt x="2495" y="6236"/>
                  </a:lnTo>
                  <a:lnTo>
                    <a:pt x="2348" y="6273"/>
                  </a:lnTo>
                  <a:lnTo>
                    <a:pt x="2128" y="6383"/>
                  </a:lnTo>
                  <a:lnTo>
                    <a:pt x="1908" y="6529"/>
                  </a:lnTo>
                  <a:lnTo>
                    <a:pt x="1761" y="6713"/>
                  </a:lnTo>
                  <a:lnTo>
                    <a:pt x="1321" y="6309"/>
                  </a:lnTo>
                  <a:lnTo>
                    <a:pt x="954" y="5833"/>
                  </a:lnTo>
                  <a:lnTo>
                    <a:pt x="734" y="5502"/>
                  </a:lnTo>
                  <a:lnTo>
                    <a:pt x="624" y="5172"/>
                  </a:lnTo>
                  <a:lnTo>
                    <a:pt x="551" y="4805"/>
                  </a:lnTo>
                  <a:lnTo>
                    <a:pt x="514" y="4439"/>
                  </a:lnTo>
                  <a:lnTo>
                    <a:pt x="551" y="4255"/>
                  </a:lnTo>
                  <a:lnTo>
                    <a:pt x="624" y="4072"/>
                  </a:lnTo>
                  <a:lnTo>
                    <a:pt x="734" y="3925"/>
                  </a:lnTo>
                  <a:lnTo>
                    <a:pt x="844" y="3778"/>
                  </a:lnTo>
                  <a:lnTo>
                    <a:pt x="991" y="3668"/>
                  </a:lnTo>
                  <a:lnTo>
                    <a:pt x="1174" y="3558"/>
                  </a:lnTo>
                  <a:lnTo>
                    <a:pt x="1541" y="3412"/>
                  </a:lnTo>
                  <a:lnTo>
                    <a:pt x="1908" y="3265"/>
                  </a:lnTo>
                  <a:lnTo>
                    <a:pt x="2312" y="3191"/>
                  </a:lnTo>
                  <a:close/>
                  <a:moveTo>
                    <a:pt x="11005" y="6199"/>
                  </a:moveTo>
                  <a:lnTo>
                    <a:pt x="12289" y="6896"/>
                  </a:lnTo>
                  <a:lnTo>
                    <a:pt x="11885" y="7483"/>
                  </a:lnTo>
                  <a:lnTo>
                    <a:pt x="11482" y="8033"/>
                  </a:lnTo>
                  <a:lnTo>
                    <a:pt x="11335" y="7410"/>
                  </a:lnTo>
                  <a:lnTo>
                    <a:pt x="11188" y="6750"/>
                  </a:lnTo>
                  <a:lnTo>
                    <a:pt x="11005" y="6199"/>
                  </a:lnTo>
                  <a:close/>
                  <a:moveTo>
                    <a:pt x="7264" y="8180"/>
                  </a:moveTo>
                  <a:lnTo>
                    <a:pt x="7410" y="8253"/>
                  </a:lnTo>
                  <a:lnTo>
                    <a:pt x="7594" y="8290"/>
                  </a:lnTo>
                  <a:lnTo>
                    <a:pt x="7960" y="8290"/>
                  </a:lnTo>
                  <a:lnTo>
                    <a:pt x="7704" y="8327"/>
                  </a:lnTo>
                  <a:lnTo>
                    <a:pt x="7557" y="8327"/>
                  </a:lnTo>
                  <a:lnTo>
                    <a:pt x="7447" y="8290"/>
                  </a:lnTo>
                  <a:lnTo>
                    <a:pt x="7337" y="8253"/>
                  </a:lnTo>
                  <a:lnTo>
                    <a:pt x="7264" y="8180"/>
                  </a:lnTo>
                  <a:close/>
                  <a:moveTo>
                    <a:pt x="8181" y="5979"/>
                  </a:moveTo>
                  <a:lnTo>
                    <a:pt x="7997" y="6016"/>
                  </a:lnTo>
                  <a:lnTo>
                    <a:pt x="7814" y="6089"/>
                  </a:lnTo>
                  <a:lnTo>
                    <a:pt x="7667" y="6236"/>
                  </a:lnTo>
                  <a:lnTo>
                    <a:pt x="7410" y="6346"/>
                  </a:lnTo>
                  <a:lnTo>
                    <a:pt x="7190" y="6529"/>
                  </a:lnTo>
                  <a:lnTo>
                    <a:pt x="6970" y="6713"/>
                  </a:lnTo>
                  <a:lnTo>
                    <a:pt x="6787" y="6933"/>
                  </a:lnTo>
                  <a:lnTo>
                    <a:pt x="6677" y="7080"/>
                  </a:lnTo>
                  <a:lnTo>
                    <a:pt x="6640" y="7263"/>
                  </a:lnTo>
                  <a:lnTo>
                    <a:pt x="6567" y="7410"/>
                  </a:lnTo>
                  <a:lnTo>
                    <a:pt x="6567" y="7593"/>
                  </a:lnTo>
                  <a:lnTo>
                    <a:pt x="6567" y="7923"/>
                  </a:lnTo>
                  <a:lnTo>
                    <a:pt x="6677" y="8253"/>
                  </a:lnTo>
                  <a:lnTo>
                    <a:pt x="6787" y="8437"/>
                  </a:lnTo>
                  <a:lnTo>
                    <a:pt x="6897" y="8584"/>
                  </a:lnTo>
                  <a:lnTo>
                    <a:pt x="7043" y="8694"/>
                  </a:lnTo>
                  <a:lnTo>
                    <a:pt x="7190" y="8767"/>
                  </a:lnTo>
                  <a:lnTo>
                    <a:pt x="7374" y="8804"/>
                  </a:lnTo>
                  <a:lnTo>
                    <a:pt x="7557" y="8840"/>
                  </a:lnTo>
                  <a:lnTo>
                    <a:pt x="7924" y="8840"/>
                  </a:lnTo>
                  <a:lnTo>
                    <a:pt x="8254" y="8767"/>
                  </a:lnTo>
                  <a:lnTo>
                    <a:pt x="8584" y="8620"/>
                  </a:lnTo>
                  <a:lnTo>
                    <a:pt x="8914" y="8364"/>
                  </a:lnTo>
                  <a:lnTo>
                    <a:pt x="9208" y="8070"/>
                  </a:lnTo>
                  <a:lnTo>
                    <a:pt x="9464" y="7740"/>
                  </a:lnTo>
                  <a:lnTo>
                    <a:pt x="9538" y="7593"/>
                  </a:lnTo>
                  <a:lnTo>
                    <a:pt x="9611" y="7410"/>
                  </a:lnTo>
                  <a:lnTo>
                    <a:pt x="9648" y="7226"/>
                  </a:lnTo>
                  <a:lnTo>
                    <a:pt x="9648" y="7043"/>
                  </a:lnTo>
                  <a:lnTo>
                    <a:pt x="9648" y="6860"/>
                  </a:lnTo>
                  <a:lnTo>
                    <a:pt x="9574" y="6713"/>
                  </a:lnTo>
                  <a:lnTo>
                    <a:pt x="9464" y="6529"/>
                  </a:lnTo>
                  <a:lnTo>
                    <a:pt x="9354" y="6419"/>
                  </a:lnTo>
                  <a:lnTo>
                    <a:pt x="9208" y="6273"/>
                  </a:lnTo>
                  <a:lnTo>
                    <a:pt x="9061" y="6199"/>
                  </a:lnTo>
                  <a:lnTo>
                    <a:pt x="8731" y="6053"/>
                  </a:lnTo>
                  <a:lnTo>
                    <a:pt x="8364" y="5979"/>
                  </a:lnTo>
                  <a:close/>
                  <a:moveTo>
                    <a:pt x="5063" y="7080"/>
                  </a:moveTo>
                  <a:lnTo>
                    <a:pt x="5246" y="8180"/>
                  </a:lnTo>
                  <a:lnTo>
                    <a:pt x="5466" y="9281"/>
                  </a:lnTo>
                  <a:lnTo>
                    <a:pt x="4622" y="8804"/>
                  </a:lnTo>
                  <a:lnTo>
                    <a:pt x="3779" y="8290"/>
                  </a:lnTo>
                  <a:lnTo>
                    <a:pt x="4439" y="7667"/>
                  </a:lnTo>
                  <a:lnTo>
                    <a:pt x="5063" y="7080"/>
                  </a:lnTo>
                  <a:close/>
                  <a:moveTo>
                    <a:pt x="7887" y="4732"/>
                  </a:moveTo>
                  <a:lnTo>
                    <a:pt x="9171" y="5282"/>
                  </a:lnTo>
                  <a:lnTo>
                    <a:pt x="10381" y="5869"/>
                  </a:lnTo>
                  <a:lnTo>
                    <a:pt x="10602" y="6529"/>
                  </a:lnTo>
                  <a:lnTo>
                    <a:pt x="10785" y="7190"/>
                  </a:lnTo>
                  <a:lnTo>
                    <a:pt x="10932" y="7850"/>
                  </a:lnTo>
                  <a:lnTo>
                    <a:pt x="11078" y="8547"/>
                  </a:lnTo>
                  <a:lnTo>
                    <a:pt x="10565" y="9097"/>
                  </a:lnTo>
                  <a:lnTo>
                    <a:pt x="10015" y="9647"/>
                  </a:lnTo>
                  <a:lnTo>
                    <a:pt x="9428" y="10161"/>
                  </a:lnTo>
                  <a:lnTo>
                    <a:pt x="8841" y="10674"/>
                  </a:lnTo>
                  <a:lnTo>
                    <a:pt x="8107" y="10418"/>
                  </a:lnTo>
                  <a:lnTo>
                    <a:pt x="7374" y="10161"/>
                  </a:lnTo>
                  <a:lnTo>
                    <a:pt x="6677" y="9867"/>
                  </a:lnTo>
                  <a:lnTo>
                    <a:pt x="5980" y="9537"/>
                  </a:lnTo>
                  <a:lnTo>
                    <a:pt x="5723" y="8143"/>
                  </a:lnTo>
                  <a:lnTo>
                    <a:pt x="5466" y="6713"/>
                  </a:lnTo>
                  <a:lnTo>
                    <a:pt x="6677" y="5722"/>
                  </a:lnTo>
                  <a:lnTo>
                    <a:pt x="7887" y="4732"/>
                  </a:lnTo>
                  <a:close/>
                  <a:moveTo>
                    <a:pt x="11152" y="9171"/>
                  </a:moveTo>
                  <a:lnTo>
                    <a:pt x="11225" y="10161"/>
                  </a:lnTo>
                  <a:lnTo>
                    <a:pt x="11225" y="11188"/>
                  </a:lnTo>
                  <a:lnTo>
                    <a:pt x="11225" y="11225"/>
                  </a:lnTo>
                  <a:lnTo>
                    <a:pt x="10308" y="11041"/>
                  </a:lnTo>
                  <a:lnTo>
                    <a:pt x="9391" y="10821"/>
                  </a:lnTo>
                  <a:lnTo>
                    <a:pt x="10015" y="10308"/>
                  </a:lnTo>
                  <a:lnTo>
                    <a:pt x="10565" y="9794"/>
                  </a:lnTo>
                  <a:lnTo>
                    <a:pt x="11152" y="9171"/>
                  </a:lnTo>
                  <a:close/>
                  <a:moveTo>
                    <a:pt x="12729" y="7153"/>
                  </a:moveTo>
                  <a:lnTo>
                    <a:pt x="13243" y="7483"/>
                  </a:lnTo>
                  <a:lnTo>
                    <a:pt x="13756" y="7813"/>
                  </a:lnTo>
                  <a:lnTo>
                    <a:pt x="14233" y="8180"/>
                  </a:lnTo>
                  <a:lnTo>
                    <a:pt x="14673" y="8584"/>
                  </a:lnTo>
                  <a:lnTo>
                    <a:pt x="15113" y="9024"/>
                  </a:lnTo>
                  <a:lnTo>
                    <a:pt x="15480" y="9464"/>
                  </a:lnTo>
                  <a:lnTo>
                    <a:pt x="15810" y="9941"/>
                  </a:lnTo>
                  <a:lnTo>
                    <a:pt x="16067" y="10454"/>
                  </a:lnTo>
                  <a:lnTo>
                    <a:pt x="16251" y="11005"/>
                  </a:lnTo>
                  <a:lnTo>
                    <a:pt x="16177" y="11041"/>
                  </a:lnTo>
                  <a:lnTo>
                    <a:pt x="15957" y="11188"/>
                  </a:lnTo>
                  <a:lnTo>
                    <a:pt x="15700" y="11298"/>
                  </a:lnTo>
                  <a:lnTo>
                    <a:pt x="15444" y="11371"/>
                  </a:lnTo>
                  <a:lnTo>
                    <a:pt x="15187" y="11445"/>
                  </a:lnTo>
                  <a:lnTo>
                    <a:pt x="15113" y="11371"/>
                  </a:lnTo>
                  <a:lnTo>
                    <a:pt x="15077" y="11408"/>
                  </a:lnTo>
                  <a:lnTo>
                    <a:pt x="14233" y="11445"/>
                  </a:lnTo>
                  <a:lnTo>
                    <a:pt x="13389" y="11408"/>
                  </a:lnTo>
                  <a:lnTo>
                    <a:pt x="12582" y="11371"/>
                  </a:lnTo>
                  <a:lnTo>
                    <a:pt x="11739" y="11298"/>
                  </a:lnTo>
                  <a:lnTo>
                    <a:pt x="11702" y="10198"/>
                  </a:lnTo>
                  <a:lnTo>
                    <a:pt x="11665" y="9464"/>
                  </a:lnTo>
                  <a:lnTo>
                    <a:pt x="11592" y="8694"/>
                  </a:lnTo>
                  <a:lnTo>
                    <a:pt x="12179" y="7923"/>
                  </a:lnTo>
                  <a:lnTo>
                    <a:pt x="12729" y="7153"/>
                  </a:lnTo>
                  <a:close/>
                  <a:moveTo>
                    <a:pt x="6126" y="10161"/>
                  </a:moveTo>
                  <a:lnTo>
                    <a:pt x="6787" y="10454"/>
                  </a:lnTo>
                  <a:lnTo>
                    <a:pt x="7447" y="10711"/>
                  </a:lnTo>
                  <a:lnTo>
                    <a:pt x="8327" y="11005"/>
                  </a:lnTo>
                  <a:lnTo>
                    <a:pt x="7557" y="11555"/>
                  </a:lnTo>
                  <a:lnTo>
                    <a:pt x="6713" y="11995"/>
                  </a:lnTo>
                  <a:lnTo>
                    <a:pt x="6603" y="12068"/>
                  </a:lnTo>
                  <a:lnTo>
                    <a:pt x="6346" y="11078"/>
                  </a:lnTo>
                  <a:lnTo>
                    <a:pt x="6126" y="10161"/>
                  </a:lnTo>
                  <a:close/>
                  <a:moveTo>
                    <a:pt x="3449" y="8657"/>
                  </a:moveTo>
                  <a:lnTo>
                    <a:pt x="3889" y="8950"/>
                  </a:lnTo>
                  <a:lnTo>
                    <a:pt x="4733" y="9427"/>
                  </a:lnTo>
                  <a:lnTo>
                    <a:pt x="5613" y="9904"/>
                  </a:lnTo>
                  <a:lnTo>
                    <a:pt x="5870" y="11078"/>
                  </a:lnTo>
                  <a:lnTo>
                    <a:pt x="6016" y="11665"/>
                  </a:lnTo>
                  <a:lnTo>
                    <a:pt x="6200" y="12288"/>
                  </a:lnTo>
                  <a:lnTo>
                    <a:pt x="5686" y="12509"/>
                  </a:lnTo>
                  <a:lnTo>
                    <a:pt x="5136" y="12729"/>
                  </a:lnTo>
                  <a:lnTo>
                    <a:pt x="4622" y="12875"/>
                  </a:lnTo>
                  <a:lnTo>
                    <a:pt x="4072" y="12985"/>
                  </a:lnTo>
                  <a:lnTo>
                    <a:pt x="3705" y="12985"/>
                  </a:lnTo>
                  <a:lnTo>
                    <a:pt x="3375" y="12949"/>
                  </a:lnTo>
                  <a:lnTo>
                    <a:pt x="3045" y="12875"/>
                  </a:lnTo>
                  <a:lnTo>
                    <a:pt x="2715" y="12692"/>
                  </a:lnTo>
                  <a:lnTo>
                    <a:pt x="2568" y="12582"/>
                  </a:lnTo>
                  <a:lnTo>
                    <a:pt x="2458" y="12435"/>
                  </a:lnTo>
                  <a:lnTo>
                    <a:pt x="2348" y="12288"/>
                  </a:lnTo>
                  <a:lnTo>
                    <a:pt x="2275" y="12105"/>
                  </a:lnTo>
                  <a:lnTo>
                    <a:pt x="2165" y="11775"/>
                  </a:lnTo>
                  <a:lnTo>
                    <a:pt x="2165" y="11371"/>
                  </a:lnTo>
                  <a:lnTo>
                    <a:pt x="2201" y="11005"/>
                  </a:lnTo>
                  <a:lnTo>
                    <a:pt x="2275" y="10638"/>
                  </a:lnTo>
                  <a:lnTo>
                    <a:pt x="2385" y="10271"/>
                  </a:lnTo>
                  <a:lnTo>
                    <a:pt x="2532" y="9941"/>
                  </a:lnTo>
                  <a:lnTo>
                    <a:pt x="2715" y="9574"/>
                  </a:lnTo>
                  <a:lnTo>
                    <a:pt x="2935" y="9281"/>
                  </a:lnTo>
                  <a:lnTo>
                    <a:pt x="3192" y="8950"/>
                  </a:lnTo>
                  <a:lnTo>
                    <a:pt x="3449" y="8657"/>
                  </a:lnTo>
                  <a:close/>
                  <a:moveTo>
                    <a:pt x="8291" y="14049"/>
                  </a:moveTo>
                  <a:lnTo>
                    <a:pt x="8401" y="14086"/>
                  </a:lnTo>
                  <a:lnTo>
                    <a:pt x="8401" y="14196"/>
                  </a:lnTo>
                  <a:lnTo>
                    <a:pt x="8401" y="14343"/>
                  </a:lnTo>
                  <a:lnTo>
                    <a:pt x="8364" y="14489"/>
                  </a:lnTo>
                  <a:lnTo>
                    <a:pt x="8291" y="14599"/>
                  </a:lnTo>
                  <a:lnTo>
                    <a:pt x="8181" y="14673"/>
                  </a:lnTo>
                  <a:lnTo>
                    <a:pt x="7960" y="14489"/>
                  </a:lnTo>
                  <a:lnTo>
                    <a:pt x="7777" y="14306"/>
                  </a:lnTo>
                  <a:lnTo>
                    <a:pt x="7850" y="14159"/>
                  </a:lnTo>
                  <a:lnTo>
                    <a:pt x="7997" y="14086"/>
                  </a:lnTo>
                  <a:lnTo>
                    <a:pt x="8144" y="14049"/>
                  </a:lnTo>
                  <a:close/>
                  <a:moveTo>
                    <a:pt x="8914" y="11188"/>
                  </a:moveTo>
                  <a:lnTo>
                    <a:pt x="10051" y="11481"/>
                  </a:lnTo>
                  <a:lnTo>
                    <a:pt x="11225" y="11702"/>
                  </a:lnTo>
                  <a:lnTo>
                    <a:pt x="11188" y="12288"/>
                  </a:lnTo>
                  <a:lnTo>
                    <a:pt x="11115" y="12839"/>
                  </a:lnTo>
                  <a:lnTo>
                    <a:pt x="10968" y="13426"/>
                  </a:lnTo>
                  <a:lnTo>
                    <a:pt x="10822" y="13976"/>
                  </a:lnTo>
                  <a:lnTo>
                    <a:pt x="10638" y="14269"/>
                  </a:lnTo>
                  <a:lnTo>
                    <a:pt x="10455" y="14563"/>
                  </a:lnTo>
                  <a:lnTo>
                    <a:pt x="10198" y="14819"/>
                  </a:lnTo>
                  <a:lnTo>
                    <a:pt x="9905" y="15003"/>
                  </a:lnTo>
                  <a:lnTo>
                    <a:pt x="9648" y="15113"/>
                  </a:lnTo>
                  <a:lnTo>
                    <a:pt x="9391" y="15150"/>
                  </a:lnTo>
                  <a:lnTo>
                    <a:pt x="9098" y="15113"/>
                  </a:lnTo>
                  <a:lnTo>
                    <a:pt x="8841" y="15040"/>
                  </a:lnTo>
                  <a:lnTo>
                    <a:pt x="8951" y="14856"/>
                  </a:lnTo>
                  <a:lnTo>
                    <a:pt x="8988" y="14673"/>
                  </a:lnTo>
                  <a:lnTo>
                    <a:pt x="9061" y="14453"/>
                  </a:lnTo>
                  <a:lnTo>
                    <a:pt x="9061" y="14269"/>
                  </a:lnTo>
                  <a:lnTo>
                    <a:pt x="9024" y="14086"/>
                  </a:lnTo>
                  <a:lnTo>
                    <a:pt x="8951" y="13976"/>
                  </a:lnTo>
                  <a:lnTo>
                    <a:pt x="8841" y="13829"/>
                  </a:lnTo>
                  <a:lnTo>
                    <a:pt x="8731" y="13756"/>
                  </a:lnTo>
                  <a:lnTo>
                    <a:pt x="8547" y="13646"/>
                  </a:lnTo>
                  <a:lnTo>
                    <a:pt x="8401" y="13609"/>
                  </a:lnTo>
                  <a:lnTo>
                    <a:pt x="8254" y="13572"/>
                  </a:lnTo>
                  <a:lnTo>
                    <a:pt x="8071" y="13572"/>
                  </a:lnTo>
                  <a:lnTo>
                    <a:pt x="7887" y="13609"/>
                  </a:lnTo>
                  <a:lnTo>
                    <a:pt x="7740" y="13682"/>
                  </a:lnTo>
                  <a:lnTo>
                    <a:pt x="7594" y="13792"/>
                  </a:lnTo>
                  <a:lnTo>
                    <a:pt x="7447" y="13902"/>
                  </a:lnTo>
                  <a:lnTo>
                    <a:pt x="7264" y="13609"/>
                  </a:lnTo>
                  <a:lnTo>
                    <a:pt x="7080" y="13242"/>
                  </a:lnTo>
                  <a:lnTo>
                    <a:pt x="6897" y="12912"/>
                  </a:lnTo>
                  <a:lnTo>
                    <a:pt x="6750" y="12545"/>
                  </a:lnTo>
                  <a:lnTo>
                    <a:pt x="7814" y="11958"/>
                  </a:lnTo>
                  <a:lnTo>
                    <a:pt x="8364" y="11591"/>
                  </a:lnTo>
                  <a:lnTo>
                    <a:pt x="8914" y="11188"/>
                  </a:lnTo>
                  <a:close/>
                  <a:moveTo>
                    <a:pt x="6493" y="0"/>
                  </a:moveTo>
                  <a:lnTo>
                    <a:pt x="6163" y="294"/>
                  </a:lnTo>
                  <a:lnTo>
                    <a:pt x="5870" y="624"/>
                  </a:lnTo>
                  <a:lnTo>
                    <a:pt x="5613" y="991"/>
                  </a:lnTo>
                  <a:lnTo>
                    <a:pt x="5429" y="1394"/>
                  </a:lnTo>
                  <a:lnTo>
                    <a:pt x="5246" y="1798"/>
                  </a:lnTo>
                  <a:lnTo>
                    <a:pt x="5099" y="2201"/>
                  </a:lnTo>
                  <a:lnTo>
                    <a:pt x="5026" y="2641"/>
                  </a:lnTo>
                  <a:lnTo>
                    <a:pt x="4953" y="3081"/>
                  </a:lnTo>
                  <a:lnTo>
                    <a:pt x="4219" y="2898"/>
                  </a:lnTo>
                  <a:lnTo>
                    <a:pt x="3485" y="2788"/>
                  </a:lnTo>
                  <a:lnTo>
                    <a:pt x="2752" y="2715"/>
                  </a:lnTo>
                  <a:lnTo>
                    <a:pt x="2385" y="2751"/>
                  </a:lnTo>
                  <a:lnTo>
                    <a:pt x="2055" y="2788"/>
                  </a:lnTo>
                  <a:lnTo>
                    <a:pt x="1725" y="2825"/>
                  </a:lnTo>
                  <a:lnTo>
                    <a:pt x="1394" y="2898"/>
                  </a:lnTo>
                  <a:lnTo>
                    <a:pt x="1101" y="3045"/>
                  </a:lnTo>
                  <a:lnTo>
                    <a:pt x="808" y="3191"/>
                  </a:lnTo>
                  <a:lnTo>
                    <a:pt x="551" y="3338"/>
                  </a:lnTo>
                  <a:lnTo>
                    <a:pt x="367" y="3558"/>
                  </a:lnTo>
                  <a:lnTo>
                    <a:pt x="184" y="3815"/>
                  </a:lnTo>
                  <a:lnTo>
                    <a:pt x="74" y="4108"/>
                  </a:lnTo>
                  <a:lnTo>
                    <a:pt x="1" y="4402"/>
                  </a:lnTo>
                  <a:lnTo>
                    <a:pt x="1" y="4732"/>
                  </a:lnTo>
                  <a:lnTo>
                    <a:pt x="37" y="5026"/>
                  </a:lnTo>
                  <a:lnTo>
                    <a:pt x="147" y="5356"/>
                  </a:lnTo>
                  <a:lnTo>
                    <a:pt x="257" y="5649"/>
                  </a:lnTo>
                  <a:lnTo>
                    <a:pt x="441" y="5943"/>
                  </a:lnTo>
                  <a:lnTo>
                    <a:pt x="624" y="6236"/>
                  </a:lnTo>
                  <a:lnTo>
                    <a:pt x="844" y="6493"/>
                  </a:lnTo>
                  <a:lnTo>
                    <a:pt x="1211" y="6860"/>
                  </a:lnTo>
                  <a:lnTo>
                    <a:pt x="1615" y="7263"/>
                  </a:lnTo>
                  <a:lnTo>
                    <a:pt x="1615" y="7300"/>
                  </a:lnTo>
                  <a:lnTo>
                    <a:pt x="1615" y="7520"/>
                  </a:lnTo>
                  <a:lnTo>
                    <a:pt x="1688" y="7777"/>
                  </a:lnTo>
                  <a:lnTo>
                    <a:pt x="1725" y="7887"/>
                  </a:lnTo>
                  <a:lnTo>
                    <a:pt x="1835" y="7960"/>
                  </a:lnTo>
                  <a:lnTo>
                    <a:pt x="1908" y="8033"/>
                  </a:lnTo>
                  <a:lnTo>
                    <a:pt x="2055" y="8070"/>
                  </a:lnTo>
                  <a:lnTo>
                    <a:pt x="2165" y="8107"/>
                  </a:lnTo>
                  <a:lnTo>
                    <a:pt x="2275" y="8070"/>
                  </a:lnTo>
                  <a:lnTo>
                    <a:pt x="2532" y="7997"/>
                  </a:lnTo>
                  <a:lnTo>
                    <a:pt x="3045" y="8400"/>
                  </a:lnTo>
                  <a:lnTo>
                    <a:pt x="2642" y="8914"/>
                  </a:lnTo>
                  <a:lnTo>
                    <a:pt x="2312" y="9464"/>
                  </a:lnTo>
                  <a:lnTo>
                    <a:pt x="2018" y="10051"/>
                  </a:lnTo>
                  <a:lnTo>
                    <a:pt x="1871" y="10344"/>
                  </a:lnTo>
                  <a:lnTo>
                    <a:pt x="1798" y="10674"/>
                  </a:lnTo>
                  <a:lnTo>
                    <a:pt x="1725" y="10968"/>
                  </a:lnTo>
                  <a:lnTo>
                    <a:pt x="1688" y="11261"/>
                  </a:lnTo>
                  <a:lnTo>
                    <a:pt x="1688" y="11555"/>
                  </a:lnTo>
                  <a:lnTo>
                    <a:pt x="1725" y="11885"/>
                  </a:lnTo>
                  <a:lnTo>
                    <a:pt x="1798" y="12142"/>
                  </a:lnTo>
                  <a:lnTo>
                    <a:pt x="1908" y="12435"/>
                  </a:lnTo>
                  <a:lnTo>
                    <a:pt x="2055" y="12692"/>
                  </a:lnTo>
                  <a:lnTo>
                    <a:pt x="2238" y="12912"/>
                  </a:lnTo>
                  <a:lnTo>
                    <a:pt x="2495" y="13132"/>
                  </a:lnTo>
                  <a:lnTo>
                    <a:pt x="2788" y="13279"/>
                  </a:lnTo>
                  <a:lnTo>
                    <a:pt x="3045" y="13389"/>
                  </a:lnTo>
                  <a:lnTo>
                    <a:pt x="3375" y="13426"/>
                  </a:lnTo>
                  <a:lnTo>
                    <a:pt x="3669" y="13462"/>
                  </a:lnTo>
                  <a:lnTo>
                    <a:pt x="3999" y="13462"/>
                  </a:lnTo>
                  <a:lnTo>
                    <a:pt x="4292" y="13426"/>
                  </a:lnTo>
                  <a:lnTo>
                    <a:pt x="4586" y="13389"/>
                  </a:lnTo>
                  <a:lnTo>
                    <a:pt x="5026" y="13242"/>
                  </a:lnTo>
                  <a:lnTo>
                    <a:pt x="5503" y="13095"/>
                  </a:lnTo>
                  <a:lnTo>
                    <a:pt x="5906" y="12949"/>
                  </a:lnTo>
                  <a:lnTo>
                    <a:pt x="6346" y="12729"/>
                  </a:lnTo>
                  <a:lnTo>
                    <a:pt x="6530" y="13169"/>
                  </a:lnTo>
                  <a:lnTo>
                    <a:pt x="6713" y="13572"/>
                  </a:lnTo>
                  <a:lnTo>
                    <a:pt x="6970" y="13976"/>
                  </a:lnTo>
                  <a:lnTo>
                    <a:pt x="7227" y="14343"/>
                  </a:lnTo>
                  <a:lnTo>
                    <a:pt x="7153" y="14526"/>
                  </a:lnTo>
                  <a:lnTo>
                    <a:pt x="7117" y="14709"/>
                  </a:lnTo>
                  <a:lnTo>
                    <a:pt x="7153" y="14893"/>
                  </a:lnTo>
                  <a:lnTo>
                    <a:pt x="7227" y="15076"/>
                  </a:lnTo>
                  <a:lnTo>
                    <a:pt x="7337" y="15223"/>
                  </a:lnTo>
                  <a:lnTo>
                    <a:pt x="7484" y="15333"/>
                  </a:lnTo>
                  <a:lnTo>
                    <a:pt x="7630" y="15406"/>
                  </a:lnTo>
                  <a:lnTo>
                    <a:pt x="7777" y="15480"/>
                  </a:lnTo>
                  <a:lnTo>
                    <a:pt x="7924" y="15516"/>
                  </a:lnTo>
                  <a:lnTo>
                    <a:pt x="8107" y="15516"/>
                  </a:lnTo>
                  <a:lnTo>
                    <a:pt x="8254" y="15480"/>
                  </a:lnTo>
                  <a:lnTo>
                    <a:pt x="8437" y="15406"/>
                  </a:lnTo>
                  <a:lnTo>
                    <a:pt x="8474" y="15406"/>
                  </a:lnTo>
                  <a:lnTo>
                    <a:pt x="8804" y="15516"/>
                  </a:lnTo>
                  <a:lnTo>
                    <a:pt x="9171" y="15590"/>
                  </a:lnTo>
                  <a:lnTo>
                    <a:pt x="9501" y="15590"/>
                  </a:lnTo>
                  <a:lnTo>
                    <a:pt x="9868" y="15516"/>
                  </a:lnTo>
                  <a:lnTo>
                    <a:pt x="10161" y="15406"/>
                  </a:lnTo>
                  <a:lnTo>
                    <a:pt x="10418" y="15260"/>
                  </a:lnTo>
                  <a:lnTo>
                    <a:pt x="10675" y="15040"/>
                  </a:lnTo>
                  <a:lnTo>
                    <a:pt x="10858" y="14819"/>
                  </a:lnTo>
                  <a:lnTo>
                    <a:pt x="11042" y="14563"/>
                  </a:lnTo>
                  <a:lnTo>
                    <a:pt x="11188" y="14269"/>
                  </a:lnTo>
                  <a:lnTo>
                    <a:pt x="11299" y="13976"/>
                  </a:lnTo>
                  <a:lnTo>
                    <a:pt x="11409" y="13682"/>
                  </a:lnTo>
                  <a:lnTo>
                    <a:pt x="11519" y="13242"/>
                  </a:lnTo>
                  <a:lnTo>
                    <a:pt x="11629" y="12765"/>
                  </a:lnTo>
                  <a:lnTo>
                    <a:pt x="11665" y="12252"/>
                  </a:lnTo>
                  <a:lnTo>
                    <a:pt x="11702" y="11775"/>
                  </a:lnTo>
                  <a:lnTo>
                    <a:pt x="12619" y="11848"/>
                  </a:lnTo>
                  <a:lnTo>
                    <a:pt x="13499" y="11922"/>
                  </a:lnTo>
                  <a:lnTo>
                    <a:pt x="14416" y="11922"/>
                  </a:lnTo>
                  <a:lnTo>
                    <a:pt x="15297" y="11885"/>
                  </a:lnTo>
                  <a:lnTo>
                    <a:pt x="15333" y="11848"/>
                  </a:lnTo>
                  <a:lnTo>
                    <a:pt x="15333" y="11775"/>
                  </a:lnTo>
                  <a:lnTo>
                    <a:pt x="15590" y="11702"/>
                  </a:lnTo>
                  <a:lnTo>
                    <a:pt x="15884" y="11628"/>
                  </a:lnTo>
                  <a:lnTo>
                    <a:pt x="16140" y="11481"/>
                  </a:lnTo>
                  <a:lnTo>
                    <a:pt x="16397" y="11335"/>
                  </a:lnTo>
                  <a:lnTo>
                    <a:pt x="16507" y="11335"/>
                  </a:lnTo>
                  <a:lnTo>
                    <a:pt x="16544" y="11298"/>
                  </a:lnTo>
                  <a:lnTo>
                    <a:pt x="16581" y="11225"/>
                  </a:lnTo>
                  <a:lnTo>
                    <a:pt x="16544" y="10931"/>
                  </a:lnTo>
                  <a:lnTo>
                    <a:pt x="16471" y="10638"/>
                  </a:lnTo>
                  <a:lnTo>
                    <a:pt x="16397" y="10344"/>
                  </a:lnTo>
                  <a:lnTo>
                    <a:pt x="16287" y="10088"/>
                  </a:lnTo>
                  <a:lnTo>
                    <a:pt x="15994" y="9537"/>
                  </a:lnTo>
                  <a:lnTo>
                    <a:pt x="15627" y="9060"/>
                  </a:lnTo>
                  <a:lnTo>
                    <a:pt x="15223" y="8584"/>
                  </a:lnTo>
                  <a:lnTo>
                    <a:pt x="14783" y="8143"/>
                  </a:lnTo>
                  <a:lnTo>
                    <a:pt x="14306" y="7740"/>
                  </a:lnTo>
                  <a:lnTo>
                    <a:pt x="13793" y="7336"/>
                  </a:lnTo>
                  <a:lnTo>
                    <a:pt x="12949" y="6786"/>
                  </a:lnTo>
                  <a:lnTo>
                    <a:pt x="13353" y="6053"/>
                  </a:lnTo>
                  <a:lnTo>
                    <a:pt x="13720" y="5319"/>
                  </a:lnTo>
                  <a:lnTo>
                    <a:pt x="14050" y="4549"/>
                  </a:lnTo>
                  <a:lnTo>
                    <a:pt x="14306" y="3778"/>
                  </a:lnTo>
                  <a:lnTo>
                    <a:pt x="14306" y="3632"/>
                  </a:lnTo>
                  <a:lnTo>
                    <a:pt x="14453" y="3522"/>
                  </a:lnTo>
                  <a:lnTo>
                    <a:pt x="14600" y="3375"/>
                  </a:lnTo>
                  <a:lnTo>
                    <a:pt x="14747" y="3155"/>
                  </a:lnTo>
                  <a:lnTo>
                    <a:pt x="14820" y="2935"/>
                  </a:lnTo>
                  <a:lnTo>
                    <a:pt x="14820" y="2678"/>
                  </a:lnTo>
                  <a:lnTo>
                    <a:pt x="14747" y="2421"/>
                  </a:lnTo>
                  <a:lnTo>
                    <a:pt x="14637" y="2238"/>
                  </a:lnTo>
                  <a:lnTo>
                    <a:pt x="14490" y="2054"/>
                  </a:lnTo>
                  <a:lnTo>
                    <a:pt x="14270" y="1944"/>
                  </a:lnTo>
                  <a:lnTo>
                    <a:pt x="14160" y="1908"/>
                  </a:lnTo>
                  <a:lnTo>
                    <a:pt x="14013" y="1908"/>
                  </a:lnTo>
                  <a:lnTo>
                    <a:pt x="13830" y="1944"/>
                  </a:lnTo>
                  <a:lnTo>
                    <a:pt x="13683" y="2018"/>
                  </a:lnTo>
                  <a:lnTo>
                    <a:pt x="13536" y="2091"/>
                  </a:lnTo>
                  <a:lnTo>
                    <a:pt x="13389" y="2201"/>
                  </a:lnTo>
                  <a:lnTo>
                    <a:pt x="12949" y="2128"/>
                  </a:lnTo>
                  <a:lnTo>
                    <a:pt x="12472" y="2164"/>
                  </a:lnTo>
                  <a:lnTo>
                    <a:pt x="12032" y="2201"/>
                  </a:lnTo>
                  <a:lnTo>
                    <a:pt x="11592" y="2274"/>
                  </a:lnTo>
                  <a:lnTo>
                    <a:pt x="11115" y="2421"/>
                  </a:lnTo>
                  <a:lnTo>
                    <a:pt x="10675" y="2568"/>
                  </a:lnTo>
                  <a:lnTo>
                    <a:pt x="10271" y="2751"/>
                  </a:lnTo>
                  <a:lnTo>
                    <a:pt x="9831" y="2971"/>
                  </a:lnTo>
                  <a:lnTo>
                    <a:pt x="9611" y="3081"/>
                  </a:lnTo>
                  <a:lnTo>
                    <a:pt x="9208" y="2421"/>
                  </a:lnTo>
                  <a:lnTo>
                    <a:pt x="8767" y="1761"/>
                  </a:lnTo>
                  <a:lnTo>
                    <a:pt x="8254" y="1137"/>
                  </a:lnTo>
                  <a:lnTo>
                    <a:pt x="7740" y="550"/>
                  </a:lnTo>
                  <a:lnTo>
                    <a:pt x="7630" y="477"/>
                  </a:lnTo>
                  <a:lnTo>
                    <a:pt x="7520" y="477"/>
                  </a:lnTo>
                  <a:lnTo>
                    <a:pt x="7117" y="624"/>
                  </a:lnTo>
                  <a:lnTo>
                    <a:pt x="6713" y="807"/>
                  </a:lnTo>
                  <a:lnTo>
                    <a:pt x="6640" y="844"/>
                  </a:lnTo>
                  <a:lnTo>
                    <a:pt x="6603" y="881"/>
                  </a:lnTo>
                  <a:lnTo>
                    <a:pt x="6640" y="991"/>
                  </a:lnTo>
                  <a:lnTo>
                    <a:pt x="6677" y="1064"/>
                  </a:lnTo>
                  <a:lnTo>
                    <a:pt x="6787" y="1064"/>
                  </a:lnTo>
                  <a:lnTo>
                    <a:pt x="7153" y="1027"/>
                  </a:lnTo>
                  <a:lnTo>
                    <a:pt x="7484" y="991"/>
                  </a:lnTo>
                  <a:lnTo>
                    <a:pt x="7960" y="1541"/>
                  </a:lnTo>
                  <a:lnTo>
                    <a:pt x="8401" y="2091"/>
                  </a:lnTo>
                  <a:lnTo>
                    <a:pt x="8841" y="2715"/>
                  </a:lnTo>
                  <a:lnTo>
                    <a:pt x="9208" y="3301"/>
                  </a:lnTo>
                  <a:lnTo>
                    <a:pt x="8511" y="3742"/>
                  </a:lnTo>
                  <a:lnTo>
                    <a:pt x="7850" y="4219"/>
                  </a:lnTo>
                  <a:lnTo>
                    <a:pt x="6603" y="3668"/>
                  </a:lnTo>
                  <a:lnTo>
                    <a:pt x="5980" y="3412"/>
                  </a:lnTo>
                  <a:lnTo>
                    <a:pt x="5319" y="3191"/>
                  </a:lnTo>
                  <a:lnTo>
                    <a:pt x="5393" y="2788"/>
                  </a:lnTo>
                  <a:lnTo>
                    <a:pt x="5466" y="2384"/>
                  </a:lnTo>
                  <a:lnTo>
                    <a:pt x="5576" y="1981"/>
                  </a:lnTo>
                  <a:lnTo>
                    <a:pt x="5723" y="1577"/>
                  </a:lnTo>
                  <a:lnTo>
                    <a:pt x="5906" y="1211"/>
                  </a:lnTo>
                  <a:lnTo>
                    <a:pt x="6126" y="844"/>
                  </a:lnTo>
                  <a:lnTo>
                    <a:pt x="6383" y="514"/>
                  </a:lnTo>
                  <a:lnTo>
                    <a:pt x="6640" y="184"/>
                  </a:lnTo>
                  <a:lnTo>
                    <a:pt x="6677" y="110"/>
                  </a:lnTo>
                  <a:lnTo>
                    <a:pt x="6677" y="37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2"/>
            <p:cNvSpPr/>
            <p:nvPr/>
          </p:nvSpPr>
          <p:spPr>
            <a:xfrm>
              <a:off x="6553775" y="1840025"/>
              <a:ext cx="234775" cy="276975"/>
            </a:xfrm>
            <a:custGeom>
              <a:avLst/>
              <a:gdLst/>
              <a:ahLst/>
              <a:cxnLst/>
              <a:rect l="l" t="t" r="r" b="b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2"/>
            <p:cNvSpPr/>
            <p:nvPr/>
          </p:nvSpPr>
          <p:spPr>
            <a:xfrm>
              <a:off x="6618875" y="2550725"/>
              <a:ext cx="408125" cy="156850"/>
            </a:xfrm>
            <a:custGeom>
              <a:avLst/>
              <a:gdLst/>
              <a:ahLst/>
              <a:cxnLst/>
              <a:rect l="l" t="t" r="r" b="b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2"/>
            <p:cNvSpPr/>
            <p:nvPr/>
          </p:nvSpPr>
          <p:spPr>
            <a:xfrm>
              <a:off x="6336425" y="4507675"/>
              <a:ext cx="520000" cy="365000"/>
            </a:xfrm>
            <a:custGeom>
              <a:avLst/>
              <a:gdLst/>
              <a:ahLst/>
              <a:cxnLst/>
              <a:rect l="l" t="t" r="r" b="b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2"/>
            <p:cNvSpPr/>
            <p:nvPr/>
          </p:nvSpPr>
          <p:spPr>
            <a:xfrm>
              <a:off x="6425400" y="3728200"/>
              <a:ext cx="342075" cy="360425"/>
            </a:xfrm>
            <a:custGeom>
              <a:avLst/>
              <a:gdLst/>
              <a:ahLst/>
              <a:cxnLst/>
              <a:rect l="l" t="t" r="r" b="b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2"/>
            <p:cNvSpPr/>
            <p:nvPr/>
          </p:nvSpPr>
          <p:spPr>
            <a:xfrm>
              <a:off x="6789450" y="3384325"/>
              <a:ext cx="262300" cy="186175"/>
            </a:xfrm>
            <a:custGeom>
              <a:avLst/>
              <a:gdLst/>
              <a:ahLst/>
              <a:cxnLst/>
              <a:rect l="l" t="t" r="r" b="b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2"/>
            <p:cNvSpPr/>
            <p:nvPr/>
          </p:nvSpPr>
          <p:spPr>
            <a:xfrm>
              <a:off x="6950850" y="4617725"/>
              <a:ext cx="254050" cy="162350"/>
            </a:xfrm>
            <a:custGeom>
              <a:avLst/>
              <a:gdLst/>
              <a:ahLst/>
              <a:cxnLst/>
              <a:rect l="l" t="t" r="r" b="b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2"/>
            <p:cNvSpPr/>
            <p:nvPr/>
          </p:nvSpPr>
          <p:spPr>
            <a:xfrm>
              <a:off x="6051225" y="1090800"/>
              <a:ext cx="285225" cy="283400"/>
            </a:xfrm>
            <a:custGeom>
              <a:avLst/>
              <a:gdLst/>
              <a:ahLst/>
              <a:cxnLst/>
              <a:rect l="l" t="t" r="r" b="b"/>
              <a:pathLst>
                <a:path w="11409" h="11336" extrusionOk="0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2"/>
            <p:cNvSpPr/>
            <p:nvPr/>
          </p:nvSpPr>
          <p:spPr>
            <a:xfrm>
              <a:off x="6849975" y="3631900"/>
              <a:ext cx="270550" cy="339350"/>
            </a:xfrm>
            <a:custGeom>
              <a:avLst/>
              <a:gdLst/>
              <a:ahLst/>
              <a:cxnLst/>
              <a:rect l="l" t="t" r="r" b="b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2"/>
            <p:cNvSpPr/>
            <p:nvPr/>
          </p:nvSpPr>
          <p:spPr>
            <a:xfrm>
              <a:off x="6351100" y="3281600"/>
              <a:ext cx="366850" cy="361350"/>
            </a:xfrm>
            <a:custGeom>
              <a:avLst/>
              <a:gdLst/>
              <a:ahLst/>
              <a:cxnLst/>
              <a:rect l="l" t="t" r="r" b="b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22"/>
            <p:cNvSpPr/>
            <p:nvPr/>
          </p:nvSpPr>
          <p:spPr>
            <a:xfrm>
              <a:off x="6316250" y="3040425"/>
              <a:ext cx="137600" cy="122000"/>
            </a:xfrm>
            <a:custGeom>
              <a:avLst/>
              <a:gdLst/>
              <a:ahLst/>
              <a:cxnLst/>
              <a:rect l="l" t="t" r="r" b="b"/>
              <a:pathLst>
                <a:path w="5504" h="4880" extrusionOk="0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2"/>
            <p:cNvSpPr/>
            <p:nvPr/>
          </p:nvSpPr>
          <p:spPr>
            <a:xfrm>
              <a:off x="6879325" y="4294925"/>
              <a:ext cx="344825" cy="254975"/>
            </a:xfrm>
            <a:custGeom>
              <a:avLst/>
              <a:gdLst/>
              <a:ahLst/>
              <a:cxnLst/>
              <a:rect l="l" t="t" r="r" b="b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2"/>
            <p:cNvSpPr/>
            <p:nvPr/>
          </p:nvSpPr>
          <p:spPr>
            <a:xfrm>
              <a:off x="6114500" y="2324225"/>
              <a:ext cx="158675" cy="329225"/>
            </a:xfrm>
            <a:custGeom>
              <a:avLst/>
              <a:gdLst/>
              <a:ahLst/>
              <a:cxnLst/>
              <a:rect l="l" t="t" r="r" b="b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22"/>
            <p:cNvSpPr/>
            <p:nvPr/>
          </p:nvSpPr>
          <p:spPr>
            <a:xfrm>
              <a:off x="6335525" y="1405350"/>
              <a:ext cx="442025" cy="375100"/>
            </a:xfrm>
            <a:custGeom>
              <a:avLst/>
              <a:gdLst/>
              <a:ahLst/>
              <a:cxnLst/>
              <a:rect l="l" t="t" r="r" b="b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2"/>
            <p:cNvSpPr/>
            <p:nvPr/>
          </p:nvSpPr>
          <p:spPr>
            <a:xfrm>
              <a:off x="6059500" y="3516375"/>
              <a:ext cx="268700" cy="232025"/>
            </a:xfrm>
            <a:custGeom>
              <a:avLst/>
              <a:gdLst/>
              <a:ahLst/>
              <a:cxnLst/>
              <a:rect l="l" t="t" r="r" b="b"/>
              <a:pathLst>
                <a:path w="10748" h="9281" extrusionOk="0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2"/>
            <p:cNvSpPr/>
            <p:nvPr/>
          </p:nvSpPr>
          <p:spPr>
            <a:xfrm>
              <a:off x="6385050" y="4208725"/>
              <a:ext cx="422775" cy="298975"/>
            </a:xfrm>
            <a:custGeom>
              <a:avLst/>
              <a:gdLst/>
              <a:ahLst/>
              <a:cxnLst/>
              <a:rect l="l" t="t" r="r" b="b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2"/>
            <p:cNvSpPr/>
            <p:nvPr/>
          </p:nvSpPr>
          <p:spPr>
            <a:xfrm>
              <a:off x="7121425" y="2437925"/>
              <a:ext cx="246700" cy="315500"/>
            </a:xfrm>
            <a:custGeom>
              <a:avLst/>
              <a:gdLst/>
              <a:ahLst/>
              <a:cxnLst/>
              <a:rect l="l" t="t" r="r" b="b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2"/>
            <p:cNvSpPr/>
            <p:nvPr/>
          </p:nvSpPr>
          <p:spPr>
            <a:xfrm>
              <a:off x="6062250" y="3853825"/>
              <a:ext cx="332900" cy="376025"/>
            </a:xfrm>
            <a:custGeom>
              <a:avLst/>
              <a:gdLst/>
              <a:ahLst/>
              <a:cxnLst/>
              <a:rect l="l" t="t" r="r" b="b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2"/>
            <p:cNvSpPr/>
            <p:nvPr/>
          </p:nvSpPr>
          <p:spPr>
            <a:xfrm>
              <a:off x="6023725" y="3167900"/>
              <a:ext cx="340250" cy="227450"/>
            </a:xfrm>
            <a:custGeom>
              <a:avLst/>
              <a:gdLst/>
              <a:ahLst/>
              <a:cxnLst/>
              <a:rect l="l" t="t" r="r" b="b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2"/>
            <p:cNvSpPr/>
            <p:nvPr/>
          </p:nvSpPr>
          <p:spPr>
            <a:xfrm>
              <a:off x="7109500" y="3449425"/>
              <a:ext cx="154100" cy="165100"/>
            </a:xfrm>
            <a:custGeom>
              <a:avLst/>
              <a:gdLst/>
              <a:ahLst/>
              <a:cxnLst/>
              <a:rect l="l" t="t" r="r" b="b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391" name="Google Shape;391;p22"/>
          <p:cNvCxnSpPr/>
          <p:nvPr/>
        </p:nvCxnSpPr>
        <p:spPr>
          <a:xfrm>
            <a:off x="850475" y="1031425"/>
            <a:ext cx="6037800" cy="0"/>
          </a:xfrm>
          <a:prstGeom prst="straightConnector1">
            <a:avLst/>
          </a:prstGeom>
          <a:noFill/>
          <a:ln w="19050" cap="rnd" cmpd="sng">
            <a:solidFill>
              <a:srgbClr val="A4C2F4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92" name="Google Shape;392;p22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23"/>
          <p:cNvSpPr txBox="1">
            <a:spLocks noGrp="1"/>
          </p:cNvSpPr>
          <p:nvPr>
            <p:ph type="body" idx="1"/>
          </p:nvPr>
        </p:nvSpPr>
        <p:spPr>
          <a:xfrm>
            <a:off x="457200" y="4406309"/>
            <a:ext cx="8229600" cy="5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ctr" rtl="0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</a:lstStyle>
          <a:p>
            <a:endParaRPr/>
          </a:p>
        </p:txBody>
      </p:sp>
      <p:sp>
        <p:nvSpPr>
          <p:cNvPr id="395" name="Google Shape;395;p23"/>
          <p:cNvSpPr/>
          <p:nvPr/>
        </p:nvSpPr>
        <p:spPr>
          <a:xfrm>
            <a:off x="7302880" y="-294362"/>
            <a:ext cx="450550" cy="558734"/>
          </a:xfrm>
          <a:custGeom>
            <a:avLst/>
            <a:gdLst/>
            <a:ahLst/>
            <a:cxnLst/>
            <a:rect l="l" t="t" r="r" b="b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96" name="Google Shape;396;p23"/>
          <p:cNvSpPr/>
          <p:nvPr/>
        </p:nvSpPr>
        <p:spPr>
          <a:xfrm>
            <a:off x="-35374" y="3366963"/>
            <a:ext cx="443260" cy="504670"/>
          </a:xfrm>
          <a:custGeom>
            <a:avLst/>
            <a:gdLst/>
            <a:ahLst/>
            <a:cxnLst/>
            <a:rect l="l" t="t" r="r" b="b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97" name="Google Shape;397;p23"/>
          <p:cNvSpPr/>
          <p:nvPr/>
        </p:nvSpPr>
        <p:spPr>
          <a:xfrm>
            <a:off x="8817948" y="3439661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98" name="Google Shape;398;p23"/>
          <p:cNvSpPr/>
          <p:nvPr/>
        </p:nvSpPr>
        <p:spPr>
          <a:xfrm>
            <a:off x="8742973" y="4166677"/>
            <a:ext cx="495281" cy="340238"/>
          </a:xfrm>
          <a:custGeom>
            <a:avLst/>
            <a:gdLst/>
            <a:ahLst/>
            <a:cxnLst/>
            <a:rect l="l" t="t" r="r" b="b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99" name="Google Shape;399;p23"/>
          <p:cNvSpPr/>
          <p:nvPr/>
        </p:nvSpPr>
        <p:spPr>
          <a:xfrm>
            <a:off x="8360955" y="4506916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00" name="Google Shape;400;p23"/>
          <p:cNvSpPr/>
          <p:nvPr/>
        </p:nvSpPr>
        <p:spPr>
          <a:xfrm>
            <a:off x="-77078" y="1488018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01" name="Google Shape;401;p23"/>
          <p:cNvSpPr/>
          <p:nvPr/>
        </p:nvSpPr>
        <p:spPr>
          <a:xfrm>
            <a:off x="8052572" y="482526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02" name="Google Shape;402;p23"/>
          <p:cNvSpPr/>
          <p:nvPr/>
        </p:nvSpPr>
        <p:spPr>
          <a:xfrm>
            <a:off x="8052577" y="4132327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03" name="Google Shape;403;p23"/>
          <p:cNvSpPr/>
          <p:nvPr/>
        </p:nvSpPr>
        <p:spPr>
          <a:xfrm>
            <a:off x="7430898" y="4873171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04" name="Google Shape;404;p23"/>
          <p:cNvSpPr/>
          <p:nvPr/>
        </p:nvSpPr>
        <p:spPr>
          <a:xfrm>
            <a:off x="8749725" y="4950125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05" name="Google Shape;405;p23"/>
          <p:cNvSpPr/>
          <p:nvPr/>
        </p:nvSpPr>
        <p:spPr>
          <a:xfrm>
            <a:off x="8522444" y="4000279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06" name="Google Shape;406;p23"/>
          <p:cNvSpPr/>
          <p:nvPr/>
        </p:nvSpPr>
        <p:spPr>
          <a:xfrm>
            <a:off x="8829403" y="4583868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07" name="Google Shape;407;p23"/>
          <p:cNvSpPr/>
          <p:nvPr/>
        </p:nvSpPr>
        <p:spPr>
          <a:xfrm>
            <a:off x="8963979" y="1338718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08" name="Google Shape;408;p23"/>
          <p:cNvSpPr/>
          <p:nvPr/>
        </p:nvSpPr>
        <p:spPr>
          <a:xfrm rot="-2426120">
            <a:off x="7110132" y="4877011"/>
            <a:ext cx="279910" cy="357971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09" name="Google Shape;409;p23"/>
          <p:cNvSpPr/>
          <p:nvPr/>
        </p:nvSpPr>
        <p:spPr>
          <a:xfrm>
            <a:off x="7659648" y="4370196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10" name="Google Shape;410;p23"/>
          <p:cNvSpPr/>
          <p:nvPr/>
        </p:nvSpPr>
        <p:spPr>
          <a:xfrm>
            <a:off x="8797588" y="3078732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11" name="Google Shape;411;p23"/>
          <p:cNvSpPr/>
          <p:nvPr/>
        </p:nvSpPr>
        <p:spPr>
          <a:xfrm>
            <a:off x="7782420" y="4885132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12" name="Google Shape;412;p23"/>
          <p:cNvSpPr/>
          <p:nvPr/>
        </p:nvSpPr>
        <p:spPr>
          <a:xfrm>
            <a:off x="346877" y="608615"/>
            <a:ext cx="210213" cy="458889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13" name="Google Shape;413;p23"/>
          <p:cNvSpPr/>
          <p:nvPr/>
        </p:nvSpPr>
        <p:spPr>
          <a:xfrm>
            <a:off x="645010" y="355961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14" name="Google Shape;414;p23"/>
          <p:cNvSpPr/>
          <p:nvPr/>
        </p:nvSpPr>
        <p:spPr>
          <a:xfrm>
            <a:off x="8318810" y="-29822"/>
            <a:ext cx="456818" cy="425588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15" name="Google Shape;415;p23"/>
          <p:cNvSpPr/>
          <p:nvPr/>
        </p:nvSpPr>
        <p:spPr>
          <a:xfrm>
            <a:off x="-8" y="1013366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16" name="Google Shape;416;p23"/>
          <p:cNvSpPr/>
          <p:nvPr/>
        </p:nvSpPr>
        <p:spPr>
          <a:xfrm>
            <a:off x="8699356" y="179112"/>
            <a:ext cx="521292" cy="538992"/>
          </a:xfrm>
          <a:custGeom>
            <a:avLst/>
            <a:gdLst/>
            <a:ahLst/>
            <a:cxnLst/>
            <a:rect l="l" t="t" r="r" b="b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17" name="Google Shape;417;p23"/>
          <p:cNvSpPr/>
          <p:nvPr/>
        </p:nvSpPr>
        <p:spPr>
          <a:xfrm>
            <a:off x="700454" y="4557600"/>
            <a:ext cx="504670" cy="400627"/>
          </a:xfrm>
          <a:custGeom>
            <a:avLst/>
            <a:gdLst/>
            <a:ahLst/>
            <a:cxnLst/>
            <a:rect l="l" t="t" r="r" b="b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18" name="Google Shape;418;p23"/>
          <p:cNvSpPr/>
          <p:nvPr/>
        </p:nvSpPr>
        <p:spPr>
          <a:xfrm>
            <a:off x="258967" y="-86251"/>
            <a:ext cx="470320" cy="442210"/>
          </a:xfrm>
          <a:custGeom>
            <a:avLst/>
            <a:gdLst/>
            <a:ahLst/>
            <a:cxnLst/>
            <a:rect l="l" t="t" r="r" b="b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19" name="Google Shape;419;p23"/>
          <p:cNvSpPr/>
          <p:nvPr/>
        </p:nvSpPr>
        <p:spPr>
          <a:xfrm>
            <a:off x="-35016" y="4075593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20" name="Google Shape;420;p23"/>
          <p:cNvSpPr/>
          <p:nvPr/>
        </p:nvSpPr>
        <p:spPr>
          <a:xfrm>
            <a:off x="721258" y="4998019"/>
            <a:ext cx="463059" cy="177962"/>
          </a:xfrm>
          <a:custGeom>
            <a:avLst/>
            <a:gdLst/>
            <a:ahLst/>
            <a:cxnLst/>
            <a:rect l="l" t="t" r="r" b="b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21" name="Google Shape;421;p23"/>
          <p:cNvSpPr/>
          <p:nvPr/>
        </p:nvSpPr>
        <p:spPr>
          <a:xfrm>
            <a:off x="-243128" y="5421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22" name="Google Shape;422;p23"/>
          <p:cNvSpPr/>
          <p:nvPr/>
        </p:nvSpPr>
        <p:spPr>
          <a:xfrm>
            <a:off x="7842052" y="-100873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23" name="Google Shape;423;p23"/>
          <p:cNvSpPr/>
          <p:nvPr/>
        </p:nvSpPr>
        <p:spPr>
          <a:xfrm>
            <a:off x="-38626" y="579046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24" name="Google Shape;424;p23"/>
          <p:cNvSpPr/>
          <p:nvPr/>
        </p:nvSpPr>
        <p:spPr>
          <a:xfrm>
            <a:off x="1403775" y="11500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25" name="Google Shape;425;p23"/>
          <p:cNvSpPr/>
          <p:nvPr/>
        </p:nvSpPr>
        <p:spPr>
          <a:xfrm>
            <a:off x="955990" y="-57166"/>
            <a:ext cx="323616" cy="321546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26" name="Google Shape;426;p23"/>
          <p:cNvSpPr/>
          <p:nvPr/>
        </p:nvSpPr>
        <p:spPr>
          <a:xfrm>
            <a:off x="1333294" y="4678454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27" name="Google Shape;427;p23"/>
          <p:cNvSpPr/>
          <p:nvPr/>
        </p:nvSpPr>
        <p:spPr>
          <a:xfrm>
            <a:off x="91624" y="4552927"/>
            <a:ext cx="416228" cy="409988"/>
          </a:xfrm>
          <a:custGeom>
            <a:avLst/>
            <a:gdLst/>
            <a:ahLst/>
            <a:cxnLst/>
            <a:rect l="l" t="t" r="r" b="b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28" name="Google Shape;428;p23"/>
          <p:cNvSpPr/>
          <p:nvPr/>
        </p:nvSpPr>
        <p:spPr>
          <a:xfrm>
            <a:off x="1525678" y="4911343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29" name="Google Shape;429;p23"/>
          <p:cNvSpPr/>
          <p:nvPr/>
        </p:nvSpPr>
        <p:spPr>
          <a:xfrm>
            <a:off x="2704" y="4900231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30" name="Google Shape;430;p23"/>
          <p:cNvSpPr/>
          <p:nvPr/>
        </p:nvSpPr>
        <p:spPr>
          <a:xfrm rot="1920548">
            <a:off x="8225551" y="625274"/>
            <a:ext cx="501522" cy="425557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31" name="Google Shape;431;p23"/>
          <p:cNvSpPr/>
          <p:nvPr/>
        </p:nvSpPr>
        <p:spPr>
          <a:xfrm>
            <a:off x="346867" y="4064142"/>
            <a:ext cx="479681" cy="339217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32" name="Google Shape;432;p23"/>
          <p:cNvSpPr/>
          <p:nvPr/>
        </p:nvSpPr>
        <p:spPr>
          <a:xfrm rot="-5400000">
            <a:off x="7996280" y="316930"/>
            <a:ext cx="279906" cy="357966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33" name="Google Shape;433;p23"/>
          <p:cNvSpPr/>
          <p:nvPr/>
        </p:nvSpPr>
        <p:spPr>
          <a:xfrm>
            <a:off x="8801760" y="790271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34" name="Google Shape;434;p23"/>
          <p:cNvSpPr/>
          <p:nvPr/>
        </p:nvSpPr>
        <p:spPr>
          <a:xfrm>
            <a:off x="258963" y="4957957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35" name="Google Shape;435;p23"/>
          <p:cNvSpPr/>
          <p:nvPr/>
        </p:nvSpPr>
        <p:spPr>
          <a:xfrm>
            <a:off x="8699345" y="1151407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36" name="Google Shape;436;p23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1">
  <p:cSld name="CAPTION_ONLY_1"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24"/>
          <p:cNvSpPr/>
          <p:nvPr/>
        </p:nvSpPr>
        <p:spPr>
          <a:xfrm>
            <a:off x="7302880" y="-294362"/>
            <a:ext cx="450550" cy="558734"/>
          </a:xfrm>
          <a:custGeom>
            <a:avLst/>
            <a:gdLst/>
            <a:ahLst/>
            <a:cxnLst/>
            <a:rect l="l" t="t" r="r" b="b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39" name="Google Shape;439;p24"/>
          <p:cNvSpPr/>
          <p:nvPr/>
        </p:nvSpPr>
        <p:spPr>
          <a:xfrm>
            <a:off x="-77078" y="1488018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0" name="Google Shape;440;p24"/>
          <p:cNvSpPr/>
          <p:nvPr/>
        </p:nvSpPr>
        <p:spPr>
          <a:xfrm>
            <a:off x="8963979" y="1338718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1" name="Google Shape;441;p24"/>
          <p:cNvSpPr/>
          <p:nvPr/>
        </p:nvSpPr>
        <p:spPr>
          <a:xfrm>
            <a:off x="346877" y="608615"/>
            <a:ext cx="210213" cy="458889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2" name="Google Shape;442;p24"/>
          <p:cNvSpPr/>
          <p:nvPr/>
        </p:nvSpPr>
        <p:spPr>
          <a:xfrm>
            <a:off x="645010" y="355961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3" name="Google Shape;443;p24"/>
          <p:cNvSpPr/>
          <p:nvPr/>
        </p:nvSpPr>
        <p:spPr>
          <a:xfrm>
            <a:off x="8318810" y="-29822"/>
            <a:ext cx="456818" cy="425588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4" name="Google Shape;444;p24"/>
          <p:cNvSpPr/>
          <p:nvPr/>
        </p:nvSpPr>
        <p:spPr>
          <a:xfrm>
            <a:off x="-8" y="1013366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5" name="Google Shape;445;p24"/>
          <p:cNvSpPr/>
          <p:nvPr/>
        </p:nvSpPr>
        <p:spPr>
          <a:xfrm>
            <a:off x="8699356" y="179112"/>
            <a:ext cx="521292" cy="538992"/>
          </a:xfrm>
          <a:custGeom>
            <a:avLst/>
            <a:gdLst/>
            <a:ahLst/>
            <a:cxnLst/>
            <a:rect l="l" t="t" r="r" b="b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6" name="Google Shape;446;p24"/>
          <p:cNvSpPr/>
          <p:nvPr/>
        </p:nvSpPr>
        <p:spPr>
          <a:xfrm>
            <a:off x="258967" y="-86251"/>
            <a:ext cx="470320" cy="442210"/>
          </a:xfrm>
          <a:custGeom>
            <a:avLst/>
            <a:gdLst/>
            <a:ahLst/>
            <a:cxnLst/>
            <a:rect l="l" t="t" r="r" b="b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7" name="Google Shape;447;p24"/>
          <p:cNvSpPr/>
          <p:nvPr/>
        </p:nvSpPr>
        <p:spPr>
          <a:xfrm>
            <a:off x="-243128" y="5421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8" name="Google Shape;448;p24"/>
          <p:cNvSpPr/>
          <p:nvPr/>
        </p:nvSpPr>
        <p:spPr>
          <a:xfrm>
            <a:off x="7842052" y="-100873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9" name="Google Shape;449;p24"/>
          <p:cNvSpPr/>
          <p:nvPr/>
        </p:nvSpPr>
        <p:spPr>
          <a:xfrm>
            <a:off x="-38626" y="579046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0" name="Google Shape;450;p24"/>
          <p:cNvSpPr/>
          <p:nvPr/>
        </p:nvSpPr>
        <p:spPr>
          <a:xfrm>
            <a:off x="1403775" y="11500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1" name="Google Shape;451;p24"/>
          <p:cNvSpPr/>
          <p:nvPr/>
        </p:nvSpPr>
        <p:spPr>
          <a:xfrm>
            <a:off x="955990" y="-57166"/>
            <a:ext cx="323616" cy="321546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2" name="Google Shape;452;p24"/>
          <p:cNvSpPr/>
          <p:nvPr/>
        </p:nvSpPr>
        <p:spPr>
          <a:xfrm rot="1920548">
            <a:off x="8225551" y="625274"/>
            <a:ext cx="501522" cy="425557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3" name="Google Shape;453;p24"/>
          <p:cNvSpPr/>
          <p:nvPr/>
        </p:nvSpPr>
        <p:spPr>
          <a:xfrm rot="-5400000">
            <a:off x="7996280" y="316930"/>
            <a:ext cx="279906" cy="357966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4" name="Google Shape;454;p24"/>
          <p:cNvSpPr/>
          <p:nvPr/>
        </p:nvSpPr>
        <p:spPr>
          <a:xfrm>
            <a:off x="8801760" y="790271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5" name="Google Shape;455;p24"/>
          <p:cNvSpPr/>
          <p:nvPr/>
        </p:nvSpPr>
        <p:spPr>
          <a:xfrm>
            <a:off x="8699345" y="1151407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6" name="Google Shape;456;p24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25"/>
          <p:cNvSpPr/>
          <p:nvPr/>
        </p:nvSpPr>
        <p:spPr>
          <a:xfrm>
            <a:off x="7302880" y="-294362"/>
            <a:ext cx="450550" cy="558734"/>
          </a:xfrm>
          <a:custGeom>
            <a:avLst/>
            <a:gdLst/>
            <a:ahLst/>
            <a:cxnLst/>
            <a:rect l="l" t="t" r="r" b="b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9" name="Google Shape;459;p25"/>
          <p:cNvSpPr/>
          <p:nvPr/>
        </p:nvSpPr>
        <p:spPr>
          <a:xfrm>
            <a:off x="-35374" y="3366963"/>
            <a:ext cx="443260" cy="504670"/>
          </a:xfrm>
          <a:custGeom>
            <a:avLst/>
            <a:gdLst/>
            <a:ahLst/>
            <a:cxnLst/>
            <a:rect l="l" t="t" r="r" b="b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0" name="Google Shape;460;p25"/>
          <p:cNvSpPr/>
          <p:nvPr/>
        </p:nvSpPr>
        <p:spPr>
          <a:xfrm>
            <a:off x="8817948" y="3439661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1" name="Google Shape;461;p25"/>
          <p:cNvSpPr/>
          <p:nvPr/>
        </p:nvSpPr>
        <p:spPr>
          <a:xfrm>
            <a:off x="8742973" y="4166677"/>
            <a:ext cx="495281" cy="340238"/>
          </a:xfrm>
          <a:custGeom>
            <a:avLst/>
            <a:gdLst/>
            <a:ahLst/>
            <a:cxnLst/>
            <a:rect l="l" t="t" r="r" b="b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2" name="Google Shape;462;p25"/>
          <p:cNvSpPr/>
          <p:nvPr/>
        </p:nvSpPr>
        <p:spPr>
          <a:xfrm>
            <a:off x="8360955" y="4506916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3" name="Google Shape;463;p25"/>
          <p:cNvSpPr/>
          <p:nvPr/>
        </p:nvSpPr>
        <p:spPr>
          <a:xfrm>
            <a:off x="-77078" y="1488018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4" name="Google Shape;464;p25"/>
          <p:cNvSpPr/>
          <p:nvPr/>
        </p:nvSpPr>
        <p:spPr>
          <a:xfrm>
            <a:off x="8052572" y="482526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5" name="Google Shape;465;p25"/>
          <p:cNvSpPr/>
          <p:nvPr/>
        </p:nvSpPr>
        <p:spPr>
          <a:xfrm>
            <a:off x="8052577" y="4132327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6" name="Google Shape;466;p25"/>
          <p:cNvSpPr/>
          <p:nvPr/>
        </p:nvSpPr>
        <p:spPr>
          <a:xfrm>
            <a:off x="7430898" y="4873171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7" name="Google Shape;467;p25"/>
          <p:cNvSpPr/>
          <p:nvPr/>
        </p:nvSpPr>
        <p:spPr>
          <a:xfrm>
            <a:off x="8749725" y="4950125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8" name="Google Shape;468;p25"/>
          <p:cNvSpPr/>
          <p:nvPr/>
        </p:nvSpPr>
        <p:spPr>
          <a:xfrm>
            <a:off x="8522444" y="4000279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9" name="Google Shape;469;p25"/>
          <p:cNvSpPr/>
          <p:nvPr/>
        </p:nvSpPr>
        <p:spPr>
          <a:xfrm>
            <a:off x="8829403" y="4583868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0" name="Google Shape;470;p25"/>
          <p:cNvSpPr/>
          <p:nvPr/>
        </p:nvSpPr>
        <p:spPr>
          <a:xfrm>
            <a:off x="8963979" y="1338718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1" name="Google Shape;471;p25"/>
          <p:cNvSpPr/>
          <p:nvPr/>
        </p:nvSpPr>
        <p:spPr>
          <a:xfrm rot="-2426120">
            <a:off x="7110132" y="4877011"/>
            <a:ext cx="279910" cy="357971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2" name="Google Shape;472;p25"/>
          <p:cNvSpPr/>
          <p:nvPr/>
        </p:nvSpPr>
        <p:spPr>
          <a:xfrm>
            <a:off x="7659648" y="4370196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3" name="Google Shape;473;p25"/>
          <p:cNvSpPr/>
          <p:nvPr/>
        </p:nvSpPr>
        <p:spPr>
          <a:xfrm>
            <a:off x="8797588" y="3078732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4" name="Google Shape;474;p25"/>
          <p:cNvSpPr/>
          <p:nvPr/>
        </p:nvSpPr>
        <p:spPr>
          <a:xfrm>
            <a:off x="7782420" y="4885132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5" name="Google Shape;475;p25"/>
          <p:cNvSpPr/>
          <p:nvPr/>
        </p:nvSpPr>
        <p:spPr>
          <a:xfrm>
            <a:off x="346877" y="608615"/>
            <a:ext cx="210213" cy="458889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6" name="Google Shape;476;p25"/>
          <p:cNvSpPr/>
          <p:nvPr/>
        </p:nvSpPr>
        <p:spPr>
          <a:xfrm>
            <a:off x="645010" y="355961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7" name="Google Shape;477;p25"/>
          <p:cNvSpPr/>
          <p:nvPr/>
        </p:nvSpPr>
        <p:spPr>
          <a:xfrm>
            <a:off x="8318810" y="-29822"/>
            <a:ext cx="456818" cy="425588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8" name="Google Shape;478;p25"/>
          <p:cNvSpPr/>
          <p:nvPr/>
        </p:nvSpPr>
        <p:spPr>
          <a:xfrm>
            <a:off x="-8" y="1013366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9" name="Google Shape;479;p25"/>
          <p:cNvSpPr/>
          <p:nvPr/>
        </p:nvSpPr>
        <p:spPr>
          <a:xfrm>
            <a:off x="8699356" y="179112"/>
            <a:ext cx="521292" cy="538992"/>
          </a:xfrm>
          <a:custGeom>
            <a:avLst/>
            <a:gdLst/>
            <a:ahLst/>
            <a:cxnLst/>
            <a:rect l="l" t="t" r="r" b="b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0" name="Google Shape;480;p25"/>
          <p:cNvSpPr/>
          <p:nvPr/>
        </p:nvSpPr>
        <p:spPr>
          <a:xfrm>
            <a:off x="700454" y="4557600"/>
            <a:ext cx="504670" cy="400627"/>
          </a:xfrm>
          <a:custGeom>
            <a:avLst/>
            <a:gdLst/>
            <a:ahLst/>
            <a:cxnLst/>
            <a:rect l="l" t="t" r="r" b="b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1" name="Google Shape;481;p25"/>
          <p:cNvSpPr/>
          <p:nvPr/>
        </p:nvSpPr>
        <p:spPr>
          <a:xfrm>
            <a:off x="258967" y="-86251"/>
            <a:ext cx="470320" cy="442210"/>
          </a:xfrm>
          <a:custGeom>
            <a:avLst/>
            <a:gdLst/>
            <a:ahLst/>
            <a:cxnLst/>
            <a:rect l="l" t="t" r="r" b="b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2" name="Google Shape;482;p25"/>
          <p:cNvSpPr/>
          <p:nvPr/>
        </p:nvSpPr>
        <p:spPr>
          <a:xfrm>
            <a:off x="-35016" y="4075593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3" name="Google Shape;483;p25"/>
          <p:cNvSpPr/>
          <p:nvPr/>
        </p:nvSpPr>
        <p:spPr>
          <a:xfrm>
            <a:off x="721258" y="4998019"/>
            <a:ext cx="463059" cy="177962"/>
          </a:xfrm>
          <a:custGeom>
            <a:avLst/>
            <a:gdLst/>
            <a:ahLst/>
            <a:cxnLst/>
            <a:rect l="l" t="t" r="r" b="b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4" name="Google Shape;484;p25"/>
          <p:cNvSpPr/>
          <p:nvPr/>
        </p:nvSpPr>
        <p:spPr>
          <a:xfrm>
            <a:off x="-243128" y="5421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5" name="Google Shape;485;p25"/>
          <p:cNvSpPr/>
          <p:nvPr/>
        </p:nvSpPr>
        <p:spPr>
          <a:xfrm>
            <a:off x="7842052" y="-100873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6" name="Google Shape;486;p25"/>
          <p:cNvSpPr/>
          <p:nvPr/>
        </p:nvSpPr>
        <p:spPr>
          <a:xfrm>
            <a:off x="-38626" y="579046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7" name="Google Shape;487;p25"/>
          <p:cNvSpPr/>
          <p:nvPr/>
        </p:nvSpPr>
        <p:spPr>
          <a:xfrm>
            <a:off x="1403775" y="11500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8" name="Google Shape;488;p25"/>
          <p:cNvSpPr/>
          <p:nvPr/>
        </p:nvSpPr>
        <p:spPr>
          <a:xfrm>
            <a:off x="955990" y="-57166"/>
            <a:ext cx="323616" cy="321546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9" name="Google Shape;489;p25"/>
          <p:cNvSpPr/>
          <p:nvPr/>
        </p:nvSpPr>
        <p:spPr>
          <a:xfrm>
            <a:off x="1333294" y="4678454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0" name="Google Shape;490;p25"/>
          <p:cNvSpPr/>
          <p:nvPr/>
        </p:nvSpPr>
        <p:spPr>
          <a:xfrm>
            <a:off x="91624" y="4552927"/>
            <a:ext cx="416228" cy="409988"/>
          </a:xfrm>
          <a:custGeom>
            <a:avLst/>
            <a:gdLst/>
            <a:ahLst/>
            <a:cxnLst/>
            <a:rect l="l" t="t" r="r" b="b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1" name="Google Shape;491;p25"/>
          <p:cNvSpPr/>
          <p:nvPr/>
        </p:nvSpPr>
        <p:spPr>
          <a:xfrm>
            <a:off x="1525678" y="4911343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2" name="Google Shape;492;p25"/>
          <p:cNvSpPr/>
          <p:nvPr/>
        </p:nvSpPr>
        <p:spPr>
          <a:xfrm>
            <a:off x="2704" y="4900231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3" name="Google Shape;493;p25"/>
          <p:cNvSpPr/>
          <p:nvPr/>
        </p:nvSpPr>
        <p:spPr>
          <a:xfrm rot="1920548">
            <a:off x="8225551" y="625274"/>
            <a:ext cx="501522" cy="425557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4" name="Google Shape;494;p25"/>
          <p:cNvSpPr/>
          <p:nvPr/>
        </p:nvSpPr>
        <p:spPr>
          <a:xfrm>
            <a:off x="346867" y="4064142"/>
            <a:ext cx="479681" cy="339217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5" name="Google Shape;495;p25"/>
          <p:cNvSpPr/>
          <p:nvPr/>
        </p:nvSpPr>
        <p:spPr>
          <a:xfrm rot="-5400000">
            <a:off x="7996280" y="316930"/>
            <a:ext cx="279906" cy="357966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6" name="Google Shape;496;p25"/>
          <p:cNvSpPr/>
          <p:nvPr/>
        </p:nvSpPr>
        <p:spPr>
          <a:xfrm>
            <a:off x="8801760" y="790271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7" name="Google Shape;497;p25"/>
          <p:cNvSpPr/>
          <p:nvPr/>
        </p:nvSpPr>
        <p:spPr>
          <a:xfrm>
            <a:off x="258963" y="4957957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8" name="Google Shape;498;p25"/>
          <p:cNvSpPr/>
          <p:nvPr/>
        </p:nvSpPr>
        <p:spPr>
          <a:xfrm>
            <a:off x="8699345" y="1151407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9" name="Google Shape;499;p25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etely blank">
  <p:cSld name="BLANK_1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26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27"/>
          <p:cNvSpPr txBox="1">
            <a:spLocks noGrp="1"/>
          </p:cNvSpPr>
          <p:nvPr>
            <p:ph type="title"/>
          </p:nvPr>
        </p:nvSpPr>
        <p:spPr>
          <a:xfrm>
            <a:off x="1057519" y="207065"/>
            <a:ext cx="7029000" cy="8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87F00"/>
              </a:buClr>
              <a:buSzPts val="2600"/>
              <a:buFont typeface="Corbel"/>
              <a:buNone/>
              <a:defRPr sz="2600" b="0" i="0" u="none" strike="noStrike" cap="none">
                <a:solidFill>
                  <a:srgbClr val="687F00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504" name="Google Shape;504;p27"/>
          <p:cNvSpPr txBox="1">
            <a:spLocks noGrp="1"/>
          </p:cNvSpPr>
          <p:nvPr>
            <p:ph type="body" idx="1"/>
          </p:nvPr>
        </p:nvSpPr>
        <p:spPr>
          <a:xfrm>
            <a:off x="1057520" y="1174501"/>
            <a:ext cx="7029000" cy="34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365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828800" marR="0" lvl="3" indent="-3048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286000" marR="0" lvl="4" indent="-3048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743200" marR="0" lvl="5" indent="-3048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3200400" marR="0" lvl="6" indent="-3048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657600" marR="0" lvl="7" indent="-3048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4114800" marR="0" lvl="8" indent="-3048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505" name="Google Shape;505;p27"/>
          <p:cNvSpPr txBox="1">
            <a:spLocks noGrp="1"/>
          </p:cNvSpPr>
          <p:nvPr>
            <p:ph type="sldNum" idx="12"/>
          </p:nvPr>
        </p:nvSpPr>
        <p:spPr>
          <a:xfrm>
            <a:off x="542497" y="4944637"/>
            <a:ext cx="607200" cy="2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Slide 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06" name="Google Shape;506;p27"/>
          <p:cNvSpPr txBox="1">
            <a:spLocks noGrp="1"/>
          </p:cNvSpPr>
          <p:nvPr>
            <p:ph type="dt" idx="10"/>
          </p:nvPr>
        </p:nvSpPr>
        <p:spPr>
          <a:xfrm>
            <a:off x="20470" y="4951874"/>
            <a:ext cx="1037100" cy="19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507" name="Google Shape;507;p27"/>
          <p:cNvSpPr txBox="1">
            <a:spLocks noGrp="1"/>
          </p:cNvSpPr>
          <p:nvPr>
            <p:ph type="ftr" idx="11"/>
          </p:nvPr>
        </p:nvSpPr>
        <p:spPr>
          <a:xfrm>
            <a:off x="1218062" y="4951874"/>
            <a:ext cx="6510300" cy="2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28"/>
          <p:cNvSpPr/>
          <p:nvPr/>
        </p:nvSpPr>
        <p:spPr>
          <a:xfrm>
            <a:off x="-50" y="2571900"/>
            <a:ext cx="9144000" cy="257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" name="Google Shape;510;p28"/>
          <p:cNvSpPr txBox="1">
            <a:spLocks noGrp="1"/>
          </p:cNvSpPr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Lexend Deca"/>
              <a:buNone/>
              <a:defRPr sz="3600" i="0" u="none" strike="noStrike" cap="none">
                <a:solidFill>
                  <a:schemeClr val="accent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511" name="Google Shape;511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29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29"/>
          <p:cNvSpPr txBox="1">
            <a:spLocks noGrp="1"/>
          </p:cNvSpPr>
          <p:nvPr>
            <p:ph type="title" hasCustomPrompt="1"/>
          </p:nvPr>
        </p:nvSpPr>
        <p:spPr>
          <a:xfrm>
            <a:off x="311700" y="1304850"/>
            <a:ext cx="8520600" cy="15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 i="0" u="none" strike="noStrike" cap="none">
                <a:solidFill>
                  <a:schemeClr val="accent3"/>
                </a:solidFill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Font typeface="PT Sans Narrow"/>
              <a:buNone/>
              <a:defRPr sz="13000" b="1" i="0" u="none" strike="noStrike" cap="none">
                <a:solidFill>
                  <a:schemeClr val="accent3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Font typeface="PT Sans Narrow"/>
              <a:buNone/>
              <a:defRPr sz="13000" b="1" i="0" u="none" strike="noStrike" cap="none">
                <a:solidFill>
                  <a:schemeClr val="accent3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Font typeface="PT Sans Narrow"/>
              <a:buNone/>
              <a:defRPr sz="13000" b="1" i="0" u="none" strike="noStrike" cap="none">
                <a:solidFill>
                  <a:schemeClr val="accent3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Font typeface="PT Sans Narrow"/>
              <a:buNone/>
              <a:defRPr sz="13000" b="1" i="0" u="none" strike="noStrike" cap="none">
                <a:solidFill>
                  <a:schemeClr val="accent3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Font typeface="PT Sans Narrow"/>
              <a:buNone/>
              <a:defRPr sz="13000" b="1" i="0" u="none" strike="noStrike" cap="none">
                <a:solidFill>
                  <a:schemeClr val="accent3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Font typeface="PT Sans Narrow"/>
              <a:buNone/>
              <a:defRPr sz="13000" b="1" i="0" u="none" strike="noStrike" cap="none">
                <a:solidFill>
                  <a:schemeClr val="accent3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Font typeface="PT Sans Narrow"/>
              <a:buNone/>
              <a:defRPr sz="13000" b="1" i="0" u="none" strike="noStrike" cap="none">
                <a:solidFill>
                  <a:schemeClr val="accent3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Font typeface="PT Sans Narrow"/>
              <a:buNone/>
              <a:defRPr sz="13000" b="1" i="0" u="none" strike="noStrike" cap="none">
                <a:solidFill>
                  <a:schemeClr val="accent3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r>
              <a:t>xx%</a:t>
            </a:r>
          </a:p>
        </p:txBody>
      </p:sp>
      <p:sp>
        <p:nvSpPr>
          <p:cNvPr id="515" name="Google Shape;515;p29"/>
          <p:cNvSpPr txBox="1">
            <a:spLocks noGrp="1"/>
          </p:cNvSpPr>
          <p:nvPr>
            <p:ph type="body" idx="1"/>
          </p:nvPr>
        </p:nvSpPr>
        <p:spPr>
          <a:xfrm>
            <a:off x="311700" y="2995650"/>
            <a:ext cx="8520600" cy="10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 i="0" u="none" strike="noStrike" cap="none">
                <a:solidFill>
                  <a:schemeClr val="dk2"/>
                </a:solidFill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 i="0" u="none" strike="noStrike" cap="none">
                <a:solidFill>
                  <a:schemeClr val="dk2"/>
                </a:solidFill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 i="0" u="none" strike="noStrike" cap="none">
                <a:solidFill>
                  <a:schemeClr val="dk2"/>
                </a:solidFill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 i="0" u="none" strike="noStrike" cap="none">
                <a:solidFill>
                  <a:schemeClr val="dk2"/>
                </a:solidFill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516" name="Google Shape;516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3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9" name="Google Shape;519;p30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marR="0" lvl="0" indent="-3619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0" name="Google Shape;520;p30"/>
          <p:cNvSpPr txBox="1">
            <a:spLocks noGrp="1"/>
          </p:cNvSpPr>
          <p:nvPr>
            <p:ph type="body" idx="2"/>
          </p:nvPr>
        </p:nvSpPr>
        <p:spPr>
          <a:xfrm>
            <a:off x="4648200" y="1200151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marR="0" lvl="0" indent="-3619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1" name="Google Shape;521;p3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100"/>
              <a:buFont typeface="Calibri"/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2" name="Google Shape;522;p3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1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3" name="Google Shape;523;p30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 TITLE" type="title">
  <p:cSld name="TITLE"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8" name="Google Shape;528;p32"/>
          <p:cNvGrpSpPr/>
          <p:nvPr/>
        </p:nvGrpSpPr>
        <p:grpSpPr>
          <a:xfrm>
            <a:off x="-12452" y="310275"/>
            <a:ext cx="9180800" cy="4538300"/>
            <a:chOff x="-12452" y="310275"/>
            <a:chExt cx="9180800" cy="4538300"/>
          </a:xfrm>
        </p:grpSpPr>
        <p:cxnSp>
          <p:nvCxnSpPr>
            <p:cNvPr id="529" name="Google Shape;529;p32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0" name="Google Shape;530;p32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1" name="Google Shape;531;p32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2" name="Google Shape;532;p32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3" name="Google Shape;533;p32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4" name="Google Shape;534;p32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5" name="Google Shape;535;p32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6" name="Google Shape;536;p32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7" name="Google Shape;537;p32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8" name="Google Shape;538;p32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9" name="Google Shape;539;p32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0" name="Google Shape;540;p32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1" name="Google Shape;541;p32"/>
          <p:cNvSpPr txBox="1">
            <a:spLocks noGrp="1"/>
          </p:cNvSpPr>
          <p:nvPr>
            <p:ph type="ctrTitle"/>
          </p:nvPr>
        </p:nvSpPr>
        <p:spPr>
          <a:xfrm>
            <a:off x="311700" y="1447800"/>
            <a:ext cx="8520600" cy="145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Permanent Marker"/>
              <a:buNone/>
              <a:defRPr sz="36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52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52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52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52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52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52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52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52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542" name="Google Shape;542;p32"/>
          <p:cNvSpPr txBox="1">
            <a:spLocks noGrp="1"/>
          </p:cNvSpPr>
          <p:nvPr>
            <p:ph type="subTitle" idx="1"/>
          </p:nvPr>
        </p:nvSpPr>
        <p:spPr>
          <a:xfrm>
            <a:off x="311700" y="288740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">
  <p:cSld name="BIG_NUMBER_1_1_4"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4" name="Google Shape;544;p33"/>
          <p:cNvGrpSpPr/>
          <p:nvPr/>
        </p:nvGrpSpPr>
        <p:grpSpPr>
          <a:xfrm>
            <a:off x="-12452" y="310275"/>
            <a:ext cx="9180800" cy="4538300"/>
            <a:chOff x="-12452" y="310275"/>
            <a:chExt cx="9180800" cy="4538300"/>
          </a:xfrm>
        </p:grpSpPr>
        <p:cxnSp>
          <p:nvCxnSpPr>
            <p:cNvPr id="545" name="Google Shape;545;p33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33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33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33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33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33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33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33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33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33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33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33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57" name="Google Shape;557;p33"/>
          <p:cNvSpPr txBox="1">
            <a:spLocks noGrp="1"/>
          </p:cNvSpPr>
          <p:nvPr>
            <p:ph type="ctrTitle"/>
          </p:nvPr>
        </p:nvSpPr>
        <p:spPr>
          <a:xfrm>
            <a:off x="939525" y="516850"/>
            <a:ext cx="72903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558" name="Google Shape;558;p33"/>
          <p:cNvSpPr txBox="1">
            <a:spLocks noGrp="1"/>
          </p:cNvSpPr>
          <p:nvPr>
            <p:ph type="body" idx="1"/>
          </p:nvPr>
        </p:nvSpPr>
        <p:spPr>
          <a:xfrm>
            <a:off x="939525" y="1476375"/>
            <a:ext cx="60639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mfortaa"/>
              <a:buChar char="●"/>
              <a:defRPr sz="1000"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000"/>
              <a:buFont typeface="Comfortaa"/>
              <a:buChar char="○"/>
              <a:defRPr sz="1000"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000"/>
              <a:buFont typeface="Comfortaa"/>
              <a:buChar char="■"/>
              <a:defRPr sz="1000"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000"/>
              <a:buFont typeface="Comfortaa"/>
              <a:buChar char="●"/>
              <a:defRPr sz="1000"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000"/>
              <a:buFont typeface="Comfortaa"/>
              <a:buChar char="○"/>
              <a:defRPr sz="1000"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000"/>
              <a:buFont typeface="Comfortaa"/>
              <a:buChar char="■"/>
              <a:defRPr sz="1000"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000"/>
              <a:buFont typeface="Comfortaa"/>
              <a:buChar char="●"/>
              <a:defRPr sz="1000"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000"/>
              <a:buFont typeface="Comfortaa"/>
              <a:buChar char="○"/>
              <a:defRPr sz="1000"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2921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000"/>
              <a:buFont typeface="Comfortaa"/>
              <a:buChar char="■"/>
              <a:defRPr sz="10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IG_NUMBER_1"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0" name="Google Shape;560;p34"/>
          <p:cNvGrpSpPr/>
          <p:nvPr/>
        </p:nvGrpSpPr>
        <p:grpSpPr>
          <a:xfrm>
            <a:off x="-12452" y="310275"/>
            <a:ext cx="9180800" cy="4538300"/>
            <a:chOff x="-12452" y="310275"/>
            <a:chExt cx="9180800" cy="4538300"/>
          </a:xfrm>
        </p:grpSpPr>
        <p:cxnSp>
          <p:nvCxnSpPr>
            <p:cNvPr id="561" name="Google Shape;561;p34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34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34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34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34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34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34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34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34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34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34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34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73" name="Google Shape;573;p34"/>
          <p:cNvSpPr txBox="1">
            <a:spLocks noGrp="1"/>
          </p:cNvSpPr>
          <p:nvPr>
            <p:ph type="title" hasCustomPrompt="1"/>
          </p:nvPr>
        </p:nvSpPr>
        <p:spPr>
          <a:xfrm>
            <a:off x="1421338" y="2341350"/>
            <a:ext cx="934200" cy="5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74" name="Google Shape;574;p34"/>
          <p:cNvSpPr txBox="1">
            <a:spLocks noGrp="1"/>
          </p:cNvSpPr>
          <p:nvPr>
            <p:ph type="title" idx="2" hasCustomPrompt="1"/>
          </p:nvPr>
        </p:nvSpPr>
        <p:spPr>
          <a:xfrm>
            <a:off x="3210379" y="2341350"/>
            <a:ext cx="934200" cy="5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75" name="Google Shape;575;p34"/>
          <p:cNvSpPr txBox="1">
            <a:spLocks noGrp="1"/>
          </p:cNvSpPr>
          <p:nvPr>
            <p:ph type="title" idx="3" hasCustomPrompt="1"/>
          </p:nvPr>
        </p:nvSpPr>
        <p:spPr>
          <a:xfrm>
            <a:off x="4999421" y="2341350"/>
            <a:ext cx="934200" cy="5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76" name="Google Shape;576;p34"/>
          <p:cNvSpPr txBox="1">
            <a:spLocks noGrp="1"/>
          </p:cNvSpPr>
          <p:nvPr>
            <p:ph type="title" idx="4" hasCustomPrompt="1"/>
          </p:nvPr>
        </p:nvSpPr>
        <p:spPr>
          <a:xfrm>
            <a:off x="6788463" y="2341350"/>
            <a:ext cx="934200" cy="5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77" name="Google Shape;577;p34"/>
          <p:cNvSpPr txBox="1">
            <a:spLocks noGrp="1"/>
          </p:cNvSpPr>
          <p:nvPr>
            <p:ph type="ctrTitle" idx="5"/>
          </p:nvPr>
        </p:nvSpPr>
        <p:spPr>
          <a:xfrm>
            <a:off x="311700" y="618575"/>
            <a:ext cx="85206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ermanent Marker"/>
              <a:buNone/>
              <a:defRPr sz="18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578" name="Google Shape;578;p34"/>
          <p:cNvSpPr txBox="1">
            <a:spLocks noGrp="1"/>
          </p:cNvSpPr>
          <p:nvPr>
            <p:ph type="subTitle" idx="1"/>
          </p:nvPr>
        </p:nvSpPr>
        <p:spPr>
          <a:xfrm>
            <a:off x="1141450" y="3714550"/>
            <a:ext cx="1494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579" name="Google Shape;579;p34"/>
          <p:cNvSpPr txBox="1">
            <a:spLocks noGrp="1"/>
          </p:cNvSpPr>
          <p:nvPr>
            <p:ph type="subTitle" idx="6"/>
          </p:nvPr>
        </p:nvSpPr>
        <p:spPr>
          <a:xfrm>
            <a:off x="2930475" y="3714550"/>
            <a:ext cx="1494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580" name="Google Shape;580;p34"/>
          <p:cNvSpPr txBox="1">
            <a:spLocks noGrp="1"/>
          </p:cNvSpPr>
          <p:nvPr>
            <p:ph type="subTitle" idx="7"/>
          </p:nvPr>
        </p:nvSpPr>
        <p:spPr>
          <a:xfrm>
            <a:off x="4719500" y="3714550"/>
            <a:ext cx="1494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581" name="Google Shape;581;p34"/>
          <p:cNvSpPr txBox="1">
            <a:spLocks noGrp="1"/>
          </p:cNvSpPr>
          <p:nvPr>
            <p:ph type="subTitle" idx="8"/>
          </p:nvPr>
        </p:nvSpPr>
        <p:spPr>
          <a:xfrm>
            <a:off x="6508575" y="3682600"/>
            <a:ext cx="1494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582" name="Google Shape;582;p34"/>
          <p:cNvSpPr txBox="1">
            <a:spLocks noGrp="1"/>
          </p:cNvSpPr>
          <p:nvPr>
            <p:ph type="subTitle" idx="9"/>
          </p:nvPr>
        </p:nvSpPr>
        <p:spPr>
          <a:xfrm>
            <a:off x="4719525" y="3714550"/>
            <a:ext cx="1494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BIG_NUMBER_1_1"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4" name="Google Shape;584;p35"/>
          <p:cNvGrpSpPr/>
          <p:nvPr/>
        </p:nvGrpSpPr>
        <p:grpSpPr>
          <a:xfrm>
            <a:off x="-12452" y="310275"/>
            <a:ext cx="9180800" cy="4538300"/>
            <a:chOff x="-12452" y="310275"/>
            <a:chExt cx="9180800" cy="4538300"/>
          </a:xfrm>
        </p:grpSpPr>
        <p:cxnSp>
          <p:nvCxnSpPr>
            <p:cNvPr id="585" name="Google Shape;585;p35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35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7" name="Google Shape;587;p35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8" name="Google Shape;588;p35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9" name="Google Shape;589;p35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0" name="Google Shape;590;p35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1" name="Google Shape;591;p35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2" name="Google Shape;592;p35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3" name="Google Shape;593;p35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35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35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35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97" name="Google Shape;597;p35"/>
          <p:cNvSpPr txBox="1">
            <a:spLocks noGrp="1"/>
          </p:cNvSpPr>
          <p:nvPr>
            <p:ph type="subTitle" idx="1"/>
          </p:nvPr>
        </p:nvSpPr>
        <p:spPr>
          <a:xfrm>
            <a:off x="939525" y="2054550"/>
            <a:ext cx="2916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98" name="Google Shape;598;p35"/>
          <p:cNvSpPr txBox="1">
            <a:spLocks noGrp="1"/>
          </p:cNvSpPr>
          <p:nvPr>
            <p:ph type="ctrTitle"/>
          </p:nvPr>
        </p:nvSpPr>
        <p:spPr>
          <a:xfrm>
            <a:off x="939525" y="516850"/>
            <a:ext cx="72903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IG_NUMBER_1_1_1"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0" name="Google Shape;600;p36"/>
          <p:cNvGrpSpPr/>
          <p:nvPr/>
        </p:nvGrpSpPr>
        <p:grpSpPr>
          <a:xfrm>
            <a:off x="-12452" y="310275"/>
            <a:ext cx="9180800" cy="4538300"/>
            <a:chOff x="-12452" y="310275"/>
            <a:chExt cx="9180800" cy="4538300"/>
          </a:xfrm>
        </p:grpSpPr>
        <p:cxnSp>
          <p:nvCxnSpPr>
            <p:cNvPr id="601" name="Google Shape;601;p36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36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36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36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36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36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36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36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36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36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36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36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13" name="Google Shape;613;p36"/>
          <p:cNvSpPr txBox="1">
            <a:spLocks noGrp="1"/>
          </p:cNvSpPr>
          <p:nvPr>
            <p:ph type="ctrTitle"/>
          </p:nvPr>
        </p:nvSpPr>
        <p:spPr>
          <a:xfrm>
            <a:off x="2008800" y="3897038"/>
            <a:ext cx="5126400" cy="383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None/>
              <a:defRPr sz="110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3000"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3000"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3000"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3000"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3000"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3000"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3000"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30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614" name="Google Shape;614;p36"/>
          <p:cNvSpPr txBox="1">
            <a:spLocks noGrp="1"/>
          </p:cNvSpPr>
          <p:nvPr>
            <p:ph type="subTitle" idx="1"/>
          </p:nvPr>
        </p:nvSpPr>
        <p:spPr>
          <a:xfrm>
            <a:off x="1914750" y="1401975"/>
            <a:ext cx="5314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">
  <p:cSld name="BIG_NUMBER_1_1_2"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6" name="Google Shape;616;p37"/>
          <p:cNvGrpSpPr/>
          <p:nvPr/>
        </p:nvGrpSpPr>
        <p:grpSpPr>
          <a:xfrm>
            <a:off x="-12452" y="310275"/>
            <a:ext cx="9180800" cy="4538300"/>
            <a:chOff x="-12452" y="310275"/>
            <a:chExt cx="9180800" cy="4538300"/>
          </a:xfrm>
        </p:grpSpPr>
        <p:cxnSp>
          <p:nvCxnSpPr>
            <p:cNvPr id="617" name="Google Shape;617;p37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37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37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37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37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2" name="Google Shape;622;p37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3" name="Google Shape;623;p37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4" name="Google Shape;624;p37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37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37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37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37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29" name="Google Shape;629;p37"/>
          <p:cNvSpPr txBox="1">
            <a:spLocks noGrp="1"/>
          </p:cNvSpPr>
          <p:nvPr>
            <p:ph type="ctrTitle"/>
          </p:nvPr>
        </p:nvSpPr>
        <p:spPr>
          <a:xfrm>
            <a:off x="2008800" y="516850"/>
            <a:ext cx="51264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630" name="Google Shape;630;p37"/>
          <p:cNvSpPr txBox="1">
            <a:spLocks noGrp="1"/>
          </p:cNvSpPr>
          <p:nvPr>
            <p:ph type="subTitle" idx="1"/>
          </p:nvPr>
        </p:nvSpPr>
        <p:spPr>
          <a:xfrm>
            <a:off x="3114000" y="2054550"/>
            <a:ext cx="2916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BIG_NUMBER_1_1_2_3"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38"/>
          <p:cNvSpPr txBox="1">
            <a:spLocks noGrp="1"/>
          </p:cNvSpPr>
          <p:nvPr>
            <p:ph type="ctrTitle"/>
          </p:nvPr>
        </p:nvSpPr>
        <p:spPr>
          <a:xfrm>
            <a:off x="3108750" y="2205300"/>
            <a:ext cx="2926500" cy="73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" type="blank">
  <p:cSld name="BLANK"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4" name="Google Shape;634;p39"/>
          <p:cNvGrpSpPr/>
          <p:nvPr/>
        </p:nvGrpSpPr>
        <p:grpSpPr>
          <a:xfrm>
            <a:off x="-12452" y="310275"/>
            <a:ext cx="9180800" cy="4538300"/>
            <a:chOff x="-12452" y="310275"/>
            <a:chExt cx="9180800" cy="4538300"/>
          </a:xfrm>
        </p:grpSpPr>
        <p:cxnSp>
          <p:nvCxnSpPr>
            <p:cNvPr id="635" name="Google Shape;635;p39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39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7" name="Google Shape;637;p39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8" name="Google Shape;638;p39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9" name="Google Shape;639;p39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0" name="Google Shape;640;p39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1" name="Google Shape;641;p39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2" name="Google Shape;642;p39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3" name="Google Shape;643;p39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4" name="Google Shape;644;p39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5" name="Google Shape;645;p39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6" name="Google Shape;646;p39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47" name="Google Shape;647;p39"/>
          <p:cNvSpPr txBox="1">
            <a:spLocks noGrp="1"/>
          </p:cNvSpPr>
          <p:nvPr>
            <p:ph type="subTitle" idx="1"/>
          </p:nvPr>
        </p:nvSpPr>
        <p:spPr>
          <a:xfrm>
            <a:off x="1141438" y="3263500"/>
            <a:ext cx="1494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48" name="Google Shape;648;p39"/>
          <p:cNvSpPr txBox="1">
            <a:spLocks noGrp="1"/>
          </p:cNvSpPr>
          <p:nvPr>
            <p:ph type="subTitle" idx="2"/>
          </p:nvPr>
        </p:nvSpPr>
        <p:spPr>
          <a:xfrm>
            <a:off x="2930463" y="3263500"/>
            <a:ext cx="1494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49" name="Google Shape;649;p39"/>
          <p:cNvSpPr txBox="1">
            <a:spLocks noGrp="1"/>
          </p:cNvSpPr>
          <p:nvPr>
            <p:ph type="subTitle" idx="3"/>
          </p:nvPr>
        </p:nvSpPr>
        <p:spPr>
          <a:xfrm>
            <a:off x="6508563" y="3263500"/>
            <a:ext cx="1494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50" name="Google Shape;650;p39"/>
          <p:cNvSpPr txBox="1">
            <a:spLocks noGrp="1"/>
          </p:cNvSpPr>
          <p:nvPr>
            <p:ph type="subTitle" idx="4"/>
          </p:nvPr>
        </p:nvSpPr>
        <p:spPr>
          <a:xfrm>
            <a:off x="4719513" y="3263500"/>
            <a:ext cx="1494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51" name="Google Shape;651;p39"/>
          <p:cNvSpPr txBox="1">
            <a:spLocks noGrp="1"/>
          </p:cNvSpPr>
          <p:nvPr>
            <p:ph type="ctrTitle"/>
          </p:nvPr>
        </p:nvSpPr>
        <p:spPr>
          <a:xfrm>
            <a:off x="1141450" y="2564725"/>
            <a:ext cx="14940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652" name="Google Shape;652;p39"/>
          <p:cNvSpPr txBox="1">
            <a:spLocks noGrp="1"/>
          </p:cNvSpPr>
          <p:nvPr>
            <p:ph type="ctrTitle" idx="5"/>
          </p:nvPr>
        </p:nvSpPr>
        <p:spPr>
          <a:xfrm>
            <a:off x="2930475" y="2564725"/>
            <a:ext cx="14940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653" name="Google Shape;653;p39"/>
          <p:cNvSpPr txBox="1">
            <a:spLocks noGrp="1"/>
          </p:cNvSpPr>
          <p:nvPr>
            <p:ph type="ctrTitle" idx="6"/>
          </p:nvPr>
        </p:nvSpPr>
        <p:spPr>
          <a:xfrm>
            <a:off x="4719525" y="2564725"/>
            <a:ext cx="14940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654" name="Google Shape;654;p39"/>
          <p:cNvSpPr txBox="1">
            <a:spLocks noGrp="1"/>
          </p:cNvSpPr>
          <p:nvPr>
            <p:ph type="ctrTitle" idx="7"/>
          </p:nvPr>
        </p:nvSpPr>
        <p:spPr>
          <a:xfrm>
            <a:off x="6508575" y="2564725"/>
            <a:ext cx="14940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655" name="Google Shape;655;p39"/>
          <p:cNvSpPr txBox="1">
            <a:spLocks noGrp="1"/>
          </p:cNvSpPr>
          <p:nvPr>
            <p:ph type="ctrTitle" idx="8"/>
          </p:nvPr>
        </p:nvSpPr>
        <p:spPr>
          <a:xfrm>
            <a:off x="2008800" y="516850"/>
            <a:ext cx="51264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>
  <p:cSld name="BLANK_2"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7" name="Google Shape;657;p40"/>
          <p:cNvGrpSpPr/>
          <p:nvPr/>
        </p:nvGrpSpPr>
        <p:grpSpPr>
          <a:xfrm>
            <a:off x="-12452" y="310275"/>
            <a:ext cx="9180800" cy="4538300"/>
            <a:chOff x="-12452" y="310275"/>
            <a:chExt cx="9180800" cy="4538300"/>
          </a:xfrm>
        </p:grpSpPr>
        <p:cxnSp>
          <p:nvCxnSpPr>
            <p:cNvPr id="658" name="Google Shape;658;p40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9" name="Google Shape;659;p40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0" name="Google Shape;660;p40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1" name="Google Shape;661;p40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2" name="Google Shape;662;p40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3" name="Google Shape;663;p40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4" name="Google Shape;664;p40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5" name="Google Shape;665;p40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6" name="Google Shape;666;p40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7" name="Google Shape;667;p40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8" name="Google Shape;668;p40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9" name="Google Shape;669;p40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70" name="Google Shape;670;p40"/>
          <p:cNvSpPr txBox="1">
            <a:spLocks noGrp="1"/>
          </p:cNvSpPr>
          <p:nvPr>
            <p:ph type="subTitle" idx="1"/>
          </p:nvPr>
        </p:nvSpPr>
        <p:spPr>
          <a:xfrm>
            <a:off x="1248925" y="2857300"/>
            <a:ext cx="1696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71" name="Google Shape;671;p40"/>
          <p:cNvSpPr txBox="1">
            <a:spLocks noGrp="1"/>
          </p:cNvSpPr>
          <p:nvPr>
            <p:ph type="subTitle" idx="2"/>
          </p:nvPr>
        </p:nvSpPr>
        <p:spPr>
          <a:xfrm>
            <a:off x="3723750" y="2857300"/>
            <a:ext cx="1696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72" name="Google Shape;672;p40"/>
          <p:cNvSpPr txBox="1">
            <a:spLocks noGrp="1"/>
          </p:cNvSpPr>
          <p:nvPr>
            <p:ph type="subTitle" idx="3"/>
          </p:nvPr>
        </p:nvSpPr>
        <p:spPr>
          <a:xfrm>
            <a:off x="6198575" y="2857300"/>
            <a:ext cx="1696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73" name="Google Shape;673;p40"/>
          <p:cNvSpPr txBox="1">
            <a:spLocks noGrp="1"/>
          </p:cNvSpPr>
          <p:nvPr>
            <p:ph type="ctrTitle"/>
          </p:nvPr>
        </p:nvSpPr>
        <p:spPr>
          <a:xfrm>
            <a:off x="1350163" y="1774150"/>
            <a:ext cx="14940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674" name="Google Shape;674;p40"/>
          <p:cNvSpPr txBox="1">
            <a:spLocks noGrp="1"/>
          </p:cNvSpPr>
          <p:nvPr>
            <p:ph type="ctrTitle" idx="4"/>
          </p:nvPr>
        </p:nvSpPr>
        <p:spPr>
          <a:xfrm>
            <a:off x="3824988" y="1774150"/>
            <a:ext cx="14940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675" name="Google Shape;675;p40"/>
          <p:cNvSpPr txBox="1">
            <a:spLocks noGrp="1"/>
          </p:cNvSpPr>
          <p:nvPr>
            <p:ph type="ctrTitle" idx="5"/>
          </p:nvPr>
        </p:nvSpPr>
        <p:spPr>
          <a:xfrm>
            <a:off x="6299838" y="1774150"/>
            <a:ext cx="14940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676" name="Google Shape;676;p40"/>
          <p:cNvSpPr txBox="1">
            <a:spLocks noGrp="1"/>
          </p:cNvSpPr>
          <p:nvPr>
            <p:ph type="ctrTitle" idx="6"/>
          </p:nvPr>
        </p:nvSpPr>
        <p:spPr>
          <a:xfrm>
            <a:off x="2008800" y="516850"/>
            <a:ext cx="51264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S">
  <p:cSld name="BLANK_2_1"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8" name="Google Shape;678;p41"/>
          <p:cNvGrpSpPr/>
          <p:nvPr/>
        </p:nvGrpSpPr>
        <p:grpSpPr>
          <a:xfrm>
            <a:off x="-12452" y="310275"/>
            <a:ext cx="9180800" cy="4538300"/>
            <a:chOff x="-12452" y="310275"/>
            <a:chExt cx="9180800" cy="4538300"/>
          </a:xfrm>
        </p:grpSpPr>
        <p:cxnSp>
          <p:nvCxnSpPr>
            <p:cNvPr id="679" name="Google Shape;679;p41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0" name="Google Shape;680;p41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1" name="Google Shape;681;p41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2" name="Google Shape;682;p41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3" name="Google Shape;683;p41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4" name="Google Shape;684;p41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5" name="Google Shape;685;p41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6" name="Google Shape;686;p41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7" name="Google Shape;687;p41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8" name="Google Shape;688;p41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9" name="Google Shape;689;p41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0" name="Google Shape;690;p41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91" name="Google Shape;691;p41"/>
          <p:cNvSpPr txBox="1">
            <a:spLocks noGrp="1"/>
          </p:cNvSpPr>
          <p:nvPr>
            <p:ph type="title" hasCustomPrompt="1"/>
          </p:nvPr>
        </p:nvSpPr>
        <p:spPr>
          <a:xfrm>
            <a:off x="2501250" y="700988"/>
            <a:ext cx="4141500" cy="59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692" name="Google Shape;692;p41"/>
          <p:cNvSpPr txBox="1">
            <a:spLocks noGrp="1"/>
          </p:cNvSpPr>
          <p:nvPr>
            <p:ph type="title" idx="2" hasCustomPrompt="1"/>
          </p:nvPr>
        </p:nvSpPr>
        <p:spPr>
          <a:xfrm>
            <a:off x="2501250" y="2110688"/>
            <a:ext cx="4141500" cy="59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693" name="Google Shape;693;p41"/>
          <p:cNvSpPr txBox="1">
            <a:spLocks noGrp="1"/>
          </p:cNvSpPr>
          <p:nvPr>
            <p:ph type="title" idx="3" hasCustomPrompt="1"/>
          </p:nvPr>
        </p:nvSpPr>
        <p:spPr>
          <a:xfrm>
            <a:off x="2501250" y="3520388"/>
            <a:ext cx="4141500" cy="59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BIG_NUMBER_1_1_2_1"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5" name="Google Shape;695;p42"/>
          <p:cNvGrpSpPr/>
          <p:nvPr/>
        </p:nvGrpSpPr>
        <p:grpSpPr>
          <a:xfrm>
            <a:off x="-12452" y="310275"/>
            <a:ext cx="9180800" cy="4538300"/>
            <a:chOff x="-12452" y="310275"/>
            <a:chExt cx="9180800" cy="4538300"/>
          </a:xfrm>
        </p:grpSpPr>
        <p:cxnSp>
          <p:nvCxnSpPr>
            <p:cNvPr id="696" name="Google Shape;696;p42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42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42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42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42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42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42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42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42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42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42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42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08" name="Google Shape;708;p42"/>
          <p:cNvSpPr txBox="1">
            <a:spLocks noGrp="1"/>
          </p:cNvSpPr>
          <p:nvPr>
            <p:ph type="ctrTitle"/>
          </p:nvPr>
        </p:nvSpPr>
        <p:spPr>
          <a:xfrm>
            <a:off x="3312600" y="1202650"/>
            <a:ext cx="25188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>
  <p:cSld name="BLANK_3"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0" name="Google Shape;710;p43"/>
          <p:cNvGrpSpPr/>
          <p:nvPr/>
        </p:nvGrpSpPr>
        <p:grpSpPr>
          <a:xfrm>
            <a:off x="-12452" y="310275"/>
            <a:ext cx="9180800" cy="4538300"/>
            <a:chOff x="-12452" y="310275"/>
            <a:chExt cx="9180800" cy="4538300"/>
          </a:xfrm>
        </p:grpSpPr>
        <p:cxnSp>
          <p:nvCxnSpPr>
            <p:cNvPr id="711" name="Google Shape;711;p43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43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43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43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43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43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43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43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43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43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43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43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23" name="Google Shape;723;p43"/>
          <p:cNvSpPr txBox="1">
            <a:spLocks noGrp="1"/>
          </p:cNvSpPr>
          <p:nvPr>
            <p:ph type="subTitle" idx="1"/>
          </p:nvPr>
        </p:nvSpPr>
        <p:spPr>
          <a:xfrm>
            <a:off x="6227800" y="1951050"/>
            <a:ext cx="1896600" cy="46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24" name="Google Shape;724;p43"/>
          <p:cNvSpPr txBox="1">
            <a:spLocks noGrp="1"/>
          </p:cNvSpPr>
          <p:nvPr>
            <p:ph type="ctrTitle"/>
          </p:nvPr>
        </p:nvSpPr>
        <p:spPr>
          <a:xfrm>
            <a:off x="6227800" y="1459825"/>
            <a:ext cx="2973600" cy="5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725" name="Google Shape;725;p43"/>
          <p:cNvSpPr txBox="1">
            <a:spLocks noGrp="1"/>
          </p:cNvSpPr>
          <p:nvPr>
            <p:ph type="subTitle" idx="2"/>
          </p:nvPr>
        </p:nvSpPr>
        <p:spPr>
          <a:xfrm>
            <a:off x="6227800" y="2969450"/>
            <a:ext cx="1896600" cy="46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26" name="Google Shape;726;p43"/>
          <p:cNvSpPr txBox="1">
            <a:spLocks noGrp="1"/>
          </p:cNvSpPr>
          <p:nvPr>
            <p:ph type="ctrTitle" idx="3"/>
          </p:nvPr>
        </p:nvSpPr>
        <p:spPr>
          <a:xfrm>
            <a:off x="6227800" y="2478225"/>
            <a:ext cx="2973600" cy="5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727" name="Google Shape;727;p43"/>
          <p:cNvSpPr txBox="1">
            <a:spLocks noGrp="1"/>
          </p:cNvSpPr>
          <p:nvPr>
            <p:ph type="subTitle" idx="4"/>
          </p:nvPr>
        </p:nvSpPr>
        <p:spPr>
          <a:xfrm>
            <a:off x="6227800" y="3987850"/>
            <a:ext cx="1896600" cy="46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28" name="Google Shape;728;p43"/>
          <p:cNvSpPr txBox="1">
            <a:spLocks noGrp="1"/>
          </p:cNvSpPr>
          <p:nvPr>
            <p:ph type="ctrTitle" idx="5"/>
          </p:nvPr>
        </p:nvSpPr>
        <p:spPr>
          <a:xfrm>
            <a:off x="6227800" y="3496625"/>
            <a:ext cx="2973600" cy="5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729" name="Google Shape;729;p43"/>
          <p:cNvSpPr txBox="1">
            <a:spLocks noGrp="1"/>
          </p:cNvSpPr>
          <p:nvPr>
            <p:ph type="ctrTitle" idx="6"/>
          </p:nvPr>
        </p:nvSpPr>
        <p:spPr>
          <a:xfrm>
            <a:off x="939525" y="516850"/>
            <a:ext cx="72903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">
  <p:cSld name="BLANK_2_2"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1" name="Google Shape;731;p44"/>
          <p:cNvGrpSpPr/>
          <p:nvPr/>
        </p:nvGrpSpPr>
        <p:grpSpPr>
          <a:xfrm>
            <a:off x="-12452" y="310275"/>
            <a:ext cx="9180800" cy="4538300"/>
            <a:chOff x="-12452" y="310275"/>
            <a:chExt cx="9180800" cy="4538300"/>
          </a:xfrm>
        </p:grpSpPr>
        <p:cxnSp>
          <p:nvCxnSpPr>
            <p:cNvPr id="732" name="Google Shape;732;p44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44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44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44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44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7" name="Google Shape;737;p44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8" name="Google Shape;738;p44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9" name="Google Shape;739;p44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0" name="Google Shape;740;p44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1" name="Google Shape;741;p44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2" name="Google Shape;742;p44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3" name="Google Shape;743;p44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44" name="Google Shape;744;p44"/>
          <p:cNvSpPr txBox="1">
            <a:spLocks noGrp="1"/>
          </p:cNvSpPr>
          <p:nvPr>
            <p:ph type="subTitle" idx="1"/>
          </p:nvPr>
        </p:nvSpPr>
        <p:spPr>
          <a:xfrm>
            <a:off x="2333925" y="2523925"/>
            <a:ext cx="1696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45" name="Google Shape;745;p44"/>
          <p:cNvSpPr txBox="1">
            <a:spLocks noGrp="1"/>
          </p:cNvSpPr>
          <p:nvPr>
            <p:ph type="subTitle" idx="2"/>
          </p:nvPr>
        </p:nvSpPr>
        <p:spPr>
          <a:xfrm>
            <a:off x="5113550" y="2523925"/>
            <a:ext cx="1696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46" name="Google Shape;746;p44"/>
          <p:cNvSpPr txBox="1">
            <a:spLocks noGrp="1"/>
          </p:cNvSpPr>
          <p:nvPr>
            <p:ph type="ctrTitle"/>
          </p:nvPr>
        </p:nvSpPr>
        <p:spPr>
          <a:xfrm>
            <a:off x="2435163" y="1745575"/>
            <a:ext cx="14940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747" name="Google Shape;747;p44"/>
          <p:cNvSpPr txBox="1">
            <a:spLocks noGrp="1"/>
          </p:cNvSpPr>
          <p:nvPr>
            <p:ph type="ctrTitle" idx="3"/>
          </p:nvPr>
        </p:nvSpPr>
        <p:spPr>
          <a:xfrm>
            <a:off x="5214788" y="1745575"/>
            <a:ext cx="14940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2">
  <p:cSld name="BIG_NUMBER_1_1_2_2"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9" name="Google Shape;749;p45"/>
          <p:cNvGrpSpPr/>
          <p:nvPr/>
        </p:nvGrpSpPr>
        <p:grpSpPr>
          <a:xfrm>
            <a:off x="-12452" y="310275"/>
            <a:ext cx="9180800" cy="4538300"/>
            <a:chOff x="-12452" y="310275"/>
            <a:chExt cx="9180800" cy="4538300"/>
          </a:xfrm>
        </p:grpSpPr>
        <p:cxnSp>
          <p:nvCxnSpPr>
            <p:cNvPr id="750" name="Google Shape;750;p45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1" name="Google Shape;751;p45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45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45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45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45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45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45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45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45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45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45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62" name="Google Shape;762;p45"/>
          <p:cNvSpPr txBox="1">
            <a:spLocks noGrp="1"/>
          </p:cNvSpPr>
          <p:nvPr>
            <p:ph type="ctrTitle"/>
          </p:nvPr>
        </p:nvSpPr>
        <p:spPr>
          <a:xfrm>
            <a:off x="2008800" y="516850"/>
            <a:ext cx="51264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IX COLUMNS">
  <p:cSld name="BLANK_4"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4" name="Google Shape;764;p46"/>
          <p:cNvGrpSpPr/>
          <p:nvPr/>
        </p:nvGrpSpPr>
        <p:grpSpPr>
          <a:xfrm>
            <a:off x="-12452" y="310275"/>
            <a:ext cx="9180800" cy="4538300"/>
            <a:chOff x="-12452" y="310275"/>
            <a:chExt cx="9180800" cy="4538300"/>
          </a:xfrm>
        </p:grpSpPr>
        <p:cxnSp>
          <p:nvCxnSpPr>
            <p:cNvPr id="765" name="Google Shape;765;p46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46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46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46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46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46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46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46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46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46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46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46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77" name="Google Shape;777;p46"/>
          <p:cNvSpPr txBox="1">
            <a:spLocks noGrp="1"/>
          </p:cNvSpPr>
          <p:nvPr>
            <p:ph type="subTitle" idx="1"/>
          </p:nvPr>
        </p:nvSpPr>
        <p:spPr>
          <a:xfrm>
            <a:off x="1481102" y="2133400"/>
            <a:ext cx="16893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78" name="Google Shape;778;p46"/>
          <p:cNvSpPr txBox="1">
            <a:spLocks noGrp="1"/>
          </p:cNvSpPr>
          <p:nvPr>
            <p:ph type="subTitle" idx="2"/>
          </p:nvPr>
        </p:nvSpPr>
        <p:spPr>
          <a:xfrm>
            <a:off x="3727341" y="2133400"/>
            <a:ext cx="16893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79" name="Google Shape;779;p46"/>
          <p:cNvSpPr txBox="1">
            <a:spLocks noGrp="1"/>
          </p:cNvSpPr>
          <p:nvPr>
            <p:ph type="subTitle" idx="3"/>
          </p:nvPr>
        </p:nvSpPr>
        <p:spPr>
          <a:xfrm>
            <a:off x="5973583" y="2133400"/>
            <a:ext cx="16893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80" name="Google Shape;780;p46"/>
          <p:cNvSpPr txBox="1">
            <a:spLocks noGrp="1"/>
          </p:cNvSpPr>
          <p:nvPr>
            <p:ph type="ctrTitle"/>
          </p:nvPr>
        </p:nvSpPr>
        <p:spPr>
          <a:xfrm>
            <a:off x="1413763" y="1324300"/>
            <a:ext cx="18240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781" name="Google Shape;781;p46"/>
          <p:cNvSpPr txBox="1">
            <a:spLocks noGrp="1"/>
          </p:cNvSpPr>
          <p:nvPr>
            <p:ph type="ctrTitle" idx="4"/>
          </p:nvPr>
        </p:nvSpPr>
        <p:spPr>
          <a:xfrm>
            <a:off x="3660015" y="1324300"/>
            <a:ext cx="18240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782" name="Google Shape;782;p46"/>
          <p:cNvSpPr txBox="1">
            <a:spLocks noGrp="1"/>
          </p:cNvSpPr>
          <p:nvPr>
            <p:ph type="ctrTitle" idx="5"/>
          </p:nvPr>
        </p:nvSpPr>
        <p:spPr>
          <a:xfrm>
            <a:off x="5906248" y="1324300"/>
            <a:ext cx="18240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783" name="Google Shape;783;p46"/>
          <p:cNvSpPr txBox="1">
            <a:spLocks noGrp="1"/>
          </p:cNvSpPr>
          <p:nvPr>
            <p:ph type="subTitle" idx="6"/>
          </p:nvPr>
        </p:nvSpPr>
        <p:spPr>
          <a:xfrm>
            <a:off x="1481102" y="3743125"/>
            <a:ext cx="16893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84" name="Google Shape;784;p46"/>
          <p:cNvSpPr txBox="1">
            <a:spLocks noGrp="1"/>
          </p:cNvSpPr>
          <p:nvPr>
            <p:ph type="subTitle" idx="7"/>
          </p:nvPr>
        </p:nvSpPr>
        <p:spPr>
          <a:xfrm>
            <a:off x="3727341" y="3743125"/>
            <a:ext cx="16893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85" name="Google Shape;785;p46"/>
          <p:cNvSpPr txBox="1">
            <a:spLocks noGrp="1"/>
          </p:cNvSpPr>
          <p:nvPr>
            <p:ph type="subTitle" idx="8"/>
          </p:nvPr>
        </p:nvSpPr>
        <p:spPr>
          <a:xfrm>
            <a:off x="5973570" y="3743125"/>
            <a:ext cx="16893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86" name="Google Shape;786;p46"/>
          <p:cNvSpPr txBox="1">
            <a:spLocks noGrp="1"/>
          </p:cNvSpPr>
          <p:nvPr>
            <p:ph type="ctrTitle" idx="9"/>
          </p:nvPr>
        </p:nvSpPr>
        <p:spPr>
          <a:xfrm>
            <a:off x="1413750" y="2934025"/>
            <a:ext cx="18240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787" name="Google Shape;787;p46"/>
          <p:cNvSpPr txBox="1">
            <a:spLocks noGrp="1"/>
          </p:cNvSpPr>
          <p:nvPr>
            <p:ph type="ctrTitle" idx="13"/>
          </p:nvPr>
        </p:nvSpPr>
        <p:spPr>
          <a:xfrm>
            <a:off x="3660003" y="2934025"/>
            <a:ext cx="18240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788" name="Google Shape;788;p46"/>
          <p:cNvSpPr txBox="1">
            <a:spLocks noGrp="1"/>
          </p:cNvSpPr>
          <p:nvPr>
            <p:ph type="ctrTitle" idx="14"/>
          </p:nvPr>
        </p:nvSpPr>
        <p:spPr>
          <a:xfrm>
            <a:off x="5906236" y="2934025"/>
            <a:ext cx="18240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789" name="Google Shape;789;p46"/>
          <p:cNvSpPr txBox="1">
            <a:spLocks noGrp="1"/>
          </p:cNvSpPr>
          <p:nvPr>
            <p:ph type="ctrTitle" idx="15"/>
          </p:nvPr>
        </p:nvSpPr>
        <p:spPr>
          <a:xfrm>
            <a:off x="2008800" y="516850"/>
            <a:ext cx="51264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&amp; CREDITS">
  <p:cSld name="BIG_NUMBER_1_1_3"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1" name="Google Shape;791;p47"/>
          <p:cNvGrpSpPr/>
          <p:nvPr/>
        </p:nvGrpSpPr>
        <p:grpSpPr>
          <a:xfrm>
            <a:off x="-12452" y="310275"/>
            <a:ext cx="9180800" cy="4538300"/>
            <a:chOff x="-12452" y="310275"/>
            <a:chExt cx="9180800" cy="4538300"/>
          </a:xfrm>
        </p:grpSpPr>
        <p:cxnSp>
          <p:nvCxnSpPr>
            <p:cNvPr id="792" name="Google Shape;792;p47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47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47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5" name="Google Shape;795;p47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6" name="Google Shape;796;p47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7" name="Google Shape;797;p47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8" name="Google Shape;798;p47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9" name="Google Shape;799;p47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0" name="Google Shape;800;p47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1" name="Google Shape;801;p47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2" name="Google Shape;802;p47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3" name="Google Shape;803;p47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04" name="Google Shape;804;p47"/>
          <p:cNvSpPr txBox="1">
            <a:spLocks noGrp="1"/>
          </p:cNvSpPr>
          <p:nvPr>
            <p:ph type="ctrTitle"/>
          </p:nvPr>
        </p:nvSpPr>
        <p:spPr>
          <a:xfrm>
            <a:off x="939525" y="897850"/>
            <a:ext cx="51264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Permanent Marker"/>
              <a:buNone/>
              <a:defRPr sz="36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805" name="Google Shape;805;p47"/>
          <p:cNvSpPr txBox="1">
            <a:spLocks noGrp="1"/>
          </p:cNvSpPr>
          <p:nvPr>
            <p:ph type="subTitle" idx="1"/>
          </p:nvPr>
        </p:nvSpPr>
        <p:spPr>
          <a:xfrm>
            <a:off x="939525" y="2054550"/>
            <a:ext cx="2916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06" name="Google Shape;806;p47"/>
          <p:cNvSpPr txBox="1"/>
          <p:nvPr/>
        </p:nvSpPr>
        <p:spPr>
          <a:xfrm>
            <a:off x="939525" y="3533100"/>
            <a:ext cx="3103500" cy="10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800">
                <a:latin typeface="Comfortaa"/>
                <a:ea typeface="Comfortaa"/>
                <a:cs typeface="Comfortaa"/>
                <a:sym typeface="Comfortaa"/>
              </a:rPr>
              <a:t>CREDITS: This presentation template was created by </a:t>
            </a:r>
            <a:r>
              <a:rPr lang="en" sz="800" b="1"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2"/>
              </a:rPr>
              <a:t>Slidesgo</a:t>
            </a:r>
            <a:r>
              <a:rPr lang="en" sz="800">
                <a:latin typeface="Comfortaa"/>
                <a:ea typeface="Comfortaa"/>
                <a:cs typeface="Comfortaa"/>
                <a:sym typeface="Comfortaa"/>
              </a:rPr>
              <a:t>, including icons by </a:t>
            </a:r>
            <a:r>
              <a:rPr lang="en" sz="800" b="1"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3"/>
              </a:rPr>
              <a:t>Flatico</a:t>
            </a:r>
            <a:r>
              <a:rPr lang="en" sz="800"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3"/>
              </a:rPr>
              <a:t>n</a:t>
            </a:r>
            <a:r>
              <a:rPr lang="en" sz="800">
                <a:latin typeface="Comfortaa"/>
                <a:ea typeface="Comfortaa"/>
                <a:cs typeface="Comfortaa"/>
                <a:sym typeface="Comfortaa"/>
              </a:rPr>
              <a:t>, and infographics &amp; images by </a:t>
            </a:r>
            <a:r>
              <a:rPr lang="en" sz="800" b="1"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4"/>
              </a:rPr>
              <a:t>Freepik</a:t>
            </a:r>
            <a:r>
              <a:rPr lang="en" sz="800">
                <a:latin typeface="Comfortaa"/>
                <a:ea typeface="Comfortaa"/>
                <a:cs typeface="Comfortaa"/>
                <a:sym typeface="Comfortaa"/>
              </a:rPr>
              <a:t>. </a:t>
            </a:r>
            <a:endParaRPr sz="8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800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">
  <p:cSld name="BIG_NUMBER_1_1_2_2_1">
    <p:spTree>
      <p:nvGrpSpPr>
        <p:cNvPr id="1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8" name="Google Shape;808;p48"/>
          <p:cNvGrpSpPr/>
          <p:nvPr/>
        </p:nvGrpSpPr>
        <p:grpSpPr>
          <a:xfrm>
            <a:off x="-12452" y="310275"/>
            <a:ext cx="9180800" cy="4538300"/>
            <a:chOff x="-12452" y="310275"/>
            <a:chExt cx="9180800" cy="4538300"/>
          </a:xfrm>
        </p:grpSpPr>
        <p:cxnSp>
          <p:nvCxnSpPr>
            <p:cNvPr id="809" name="Google Shape;809;p48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48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48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48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48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48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48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48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48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48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48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48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21" name="Google Shape;821;p48"/>
          <p:cNvSpPr txBox="1">
            <a:spLocks noGrp="1"/>
          </p:cNvSpPr>
          <p:nvPr>
            <p:ph type="ctrTitle"/>
          </p:nvPr>
        </p:nvSpPr>
        <p:spPr>
          <a:xfrm>
            <a:off x="2008800" y="516850"/>
            <a:ext cx="51264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822" name="Google Shape;822;p48"/>
          <p:cNvSpPr txBox="1">
            <a:spLocks noGrp="1"/>
          </p:cNvSpPr>
          <p:nvPr>
            <p:ph type="body" idx="1"/>
          </p:nvPr>
        </p:nvSpPr>
        <p:spPr>
          <a:xfrm>
            <a:off x="1109663" y="1543050"/>
            <a:ext cx="3314700" cy="31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29845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823" name="Google Shape;823;p48"/>
          <p:cNvSpPr txBox="1">
            <a:spLocks noGrp="1"/>
          </p:cNvSpPr>
          <p:nvPr>
            <p:ph type="body" idx="2"/>
          </p:nvPr>
        </p:nvSpPr>
        <p:spPr>
          <a:xfrm>
            <a:off x="4719638" y="1543050"/>
            <a:ext cx="3314700" cy="31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29845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"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5" name="Google Shape;825;p49"/>
          <p:cNvGrpSpPr/>
          <p:nvPr/>
        </p:nvGrpSpPr>
        <p:grpSpPr>
          <a:xfrm>
            <a:off x="-12452" y="310275"/>
            <a:ext cx="9180800" cy="4538300"/>
            <a:chOff x="-12452" y="310275"/>
            <a:chExt cx="9180800" cy="4538300"/>
          </a:xfrm>
        </p:grpSpPr>
        <p:cxnSp>
          <p:nvCxnSpPr>
            <p:cNvPr id="826" name="Google Shape;826;p49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49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49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49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49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49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49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49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49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49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49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49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BLANK_1_1"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47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7917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Lexend Deca"/>
              <a:buNone/>
              <a:defRPr sz="3000" b="1">
                <a:solidFill>
                  <a:schemeClr val="accent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body" idx="1"/>
          </p:nvPr>
        </p:nvSpPr>
        <p:spPr>
          <a:xfrm>
            <a:off x="747925" y="1314900"/>
            <a:ext cx="6791700" cy="36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93700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Lexend Deca"/>
              <a:buChar char="✘"/>
              <a:defRPr sz="2600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exend Deca"/>
              <a:buChar char="✗"/>
              <a:defRPr sz="2000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exend Deca"/>
              <a:buChar char="■"/>
              <a:defRPr sz="2000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Deca"/>
              <a:buChar char="●"/>
              <a:defRPr sz="1800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Deca"/>
              <a:buChar char="○"/>
              <a:defRPr sz="1800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Deca"/>
              <a:buChar char="■"/>
              <a:defRPr sz="1800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Deca"/>
              <a:buChar char="●"/>
              <a:defRPr sz="1800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Deca"/>
              <a:buChar char="○"/>
              <a:defRPr sz="1800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Deca"/>
              <a:buChar char="■"/>
              <a:defRPr sz="1800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endParaRPr/>
          </a:p>
        </p:txBody>
      </p:sp>
      <p:sp>
        <p:nvSpPr>
          <p:cNvPr id="67" name="Google Shape;67;p14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lvl="1" rtl="0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lvl="2" rtl="0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lvl="3" rtl="0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lvl="4" rtl="0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lvl="5" rtl="0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lvl="6" rtl="0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lvl="7" rtl="0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lvl="8" rtl="0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</p:sldLayoutIdLst>
  <p:transition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Permanent Marker"/>
              <a:buNone/>
              <a:defRPr sz="28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26" name="Google Shape;526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29845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93" r:id="rId18"/>
    <p:sldLayoutId id="2147483694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hyperlink" Target="mailto:jdueck@fcoe.org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static.nsta.org/extras/practices/investigating/video1.htm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hyperlink" Target="https://drive.google.com/drive/folders/11lIjl5pvmc9AOWPVZ-wqEanxBM3075Mb" TargetMode="Externa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hyperlink" Target="https://drive.google.com/drive/folders/11lIjl5pvmc9AOWPVZ-wqEanxBM3075Mb" TargetMode="External"/><Relationship Id="rId4" Type="http://schemas.openxmlformats.org/officeDocument/2006/relationships/image" Target="../media/image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hyperlink" Target="mailto:lgates@fcoe.org" TargetMode="External"/><Relationship Id="rId4" Type="http://schemas.openxmlformats.org/officeDocument/2006/relationships/image" Target="../media/image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hyperlink" Target="mailto:jdueck@fcoe.or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static.nsta.org/ngss/PracticesVennDiagram.pdf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3" name="Google Shape;843;p51"/>
          <p:cNvPicPr preferRelativeResize="0"/>
          <p:nvPr/>
        </p:nvPicPr>
        <p:blipFill rotWithShape="1">
          <a:blip r:embed="rId3">
            <a:alphaModFix/>
          </a:blip>
          <a:srcRect l="2678" t="8916" r="10636" b="3662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44" name="Google Shape;844;p51"/>
          <p:cNvSpPr txBox="1"/>
          <p:nvPr/>
        </p:nvSpPr>
        <p:spPr>
          <a:xfrm>
            <a:off x="-150" y="4263100"/>
            <a:ext cx="9144000" cy="446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434343"/>
                </a:solidFill>
                <a:latin typeface="Garamond"/>
                <a:ea typeface="Garamond"/>
                <a:cs typeface="Garamond"/>
                <a:sym typeface="Garamond"/>
              </a:rPr>
              <a:t>@mrdueck		Jonathan Dueck		</a:t>
            </a:r>
            <a:r>
              <a:rPr lang="en" sz="1700" b="1" u="sng">
                <a:solidFill>
                  <a:srgbClr val="434343"/>
                </a:solidFill>
                <a:latin typeface="Garamond"/>
                <a:ea typeface="Garamond"/>
                <a:cs typeface="Garamond"/>
                <a:sym typeface="Garamond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jdueck@fcoe.org</a:t>
            </a:r>
            <a:r>
              <a:rPr lang="en" sz="1700" b="1">
                <a:solidFill>
                  <a:srgbClr val="888888"/>
                </a:solidFill>
                <a:latin typeface="Garamond"/>
                <a:ea typeface="Garamond"/>
                <a:cs typeface="Garamond"/>
                <a:sym typeface="Garamond"/>
              </a:rPr>
              <a:t> </a:t>
            </a:r>
            <a:r>
              <a:rPr lang="en" b="1">
                <a:solidFill>
                  <a:srgbClr val="888888"/>
                </a:solidFill>
                <a:latin typeface="Garamond"/>
                <a:ea typeface="Garamond"/>
                <a:cs typeface="Garamond"/>
                <a:sym typeface="Garamond"/>
              </a:rPr>
              <a:t> </a:t>
            </a:r>
            <a:endParaRPr b="1">
              <a:solidFill>
                <a:srgbClr val="888888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845" name="Google Shape;845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74975" y="63175"/>
            <a:ext cx="1593751" cy="1593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5555"/>
        </a:solidFill>
        <a:effectLst/>
      </p:bgPr>
    </p:bg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p60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pic>
        <p:nvPicPr>
          <p:cNvPr id="1003" name="Google Shape;1003;p60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3963" y="152400"/>
            <a:ext cx="8096076" cy="4548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8" name="Google Shape;1008;p61"/>
          <p:cNvPicPr preferRelativeResize="0"/>
          <p:nvPr/>
        </p:nvPicPr>
        <p:blipFill rotWithShape="1">
          <a:blip r:embed="rId3">
            <a:alphaModFix/>
          </a:blip>
          <a:srcRect l="2678" t="8916" r="10636" b="3662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" name="Google Shape;1013;p62"/>
          <p:cNvPicPr preferRelativeResize="0"/>
          <p:nvPr/>
        </p:nvPicPr>
        <p:blipFill rotWithShape="1">
          <a:blip r:embed="rId3">
            <a:alphaModFix/>
          </a:blip>
          <a:srcRect l="1320" t="15551" r="15081" b="17990"/>
          <a:stretch/>
        </p:blipFill>
        <p:spPr>
          <a:xfrm>
            <a:off x="0" y="1039325"/>
            <a:ext cx="9178301" cy="4104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4" name="Google Shape;1014;p62"/>
          <p:cNvPicPr preferRelativeResize="0"/>
          <p:nvPr/>
        </p:nvPicPr>
        <p:blipFill rotWithShape="1">
          <a:blip r:embed="rId4">
            <a:alphaModFix/>
          </a:blip>
          <a:srcRect l="3468" t="13629" r="11735" b="61495"/>
          <a:stretch/>
        </p:blipFill>
        <p:spPr>
          <a:xfrm>
            <a:off x="0" y="0"/>
            <a:ext cx="9178301" cy="1254301"/>
          </a:xfrm>
          <a:prstGeom prst="rect">
            <a:avLst/>
          </a:prstGeom>
          <a:noFill/>
          <a:ln>
            <a:noFill/>
          </a:ln>
        </p:spPr>
      </p:pic>
      <p:sp>
        <p:nvSpPr>
          <p:cNvPr id="1015" name="Google Shape;1015;p62"/>
          <p:cNvSpPr txBox="1">
            <a:spLocks noGrp="1"/>
          </p:cNvSpPr>
          <p:nvPr>
            <p:ph type="body" idx="1"/>
          </p:nvPr>
        </p:nvSpPr>
        <p:spPr>
          <a:xfrm>
            <a:off x="311700" y="247775"/>
            <a:ext cx="8520600" cy="32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#1 Nature Scavenger Hunt</a:t>
            </a:r>
            <a:endParaRPr b="1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Activity 1: Decide on an appropriate location for your child to do this nature scavenger hunt (backyard, front yard, nearby green space).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Activity 3: Categorize the objects you found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Activity 5: “Silent sit” Be completely quiet and listen to the sounds you hear. Set a timer for 3-10 minutes… “I heard…” “I wasn’t sure about…”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Activity 6: Use iNaturalist           and identify the items you find</a:t>
            </a:r>
            <a:endParaRPr/>
          </a:p>
        </p:txBody>
      </p:sp>
      <p:pic>
        <p:nvPicPr>
          <p:cNvPr id="1016" name="Google Shape;1016;p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47700" y="2771375"/>
            <a:ext cx="515125" cy="515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1" name="Google Shape;1021;p63"/>
          <p:cNvPicPr preferRelativeResize="0"/>
          <p:nvPr/>
        </p:nvPicPr>
        <p:blipFill rotWithShape="1">
          <a:blip r:embed="rId3">
            <a:alphaModFix/>
          </a:blip>
          <a:srcRect l="1320" t="15551" r="15081" b="17990"/>
          <a:stretch/>
        </p:blipFill>
        <p:spPr>
          <a:xfrm>
            <a:off x="0" y="1039325"/>
            <a:ext cx="9178301" cy="4104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2" name="Google Shape;1022;p63"/>
          <p:cNvPicPr preferRelativeResize="0"/>
          <p:nvPr/>
        </p:nvPicPr>
        <p:blipFill rotWithShape="1">
          <a:blip r:embed="rId4">
            <a:alphaModFix/>
          </a:blip>
          <a:srcRect l="3468" t="13629" r="11735" b="61495"/>
          <a:stretch/>
        </p:blipFill>
        <p:spPr>
          <a:xfrm>
            <a:off x="0" y="0"/>
            <a:ext cx="9178301" cy="1254301"/>
          </a:xfrm>
          <a:prstGeom prst="rect">
            <a:avLst/>
          </a:prstGeom>
          <a:noFill/>
          <a:ln>
            <a:noFill/>
          </a:ln>
        </p:spPr>
      </p:pic>
      <p:sp>
        <p:nvSpPr>
          <p:cNvPr id="1023" name="Google Shape;1023;p63"/>
          <p:cNvSpPr txBox="1">
            <a:spLocks noGrp="1"/>
          </p:cNvSpPr>
          <p:nvPr>
            <p:ph type="body" idx="1"/>
          </p:nvPr>
        </p:nvSpPr>
        <p:spPr>
          <a:xfrm>
            <a:off x="311700" y="247775"/>
            <a:ext cx="8520600" cy="32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Activity 1: Decide on an appropriate location for your child to do this nature scavenger hunt (backyard, front yard, nearby park).</a:t>
            </a:r>
            <a:endParaRPr b="1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Activity 3: Categorize the objects you found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Activity 5: “Silent sit” Be completely quiet and listen to the sounds you hear. Set a timer for 3-10 minutes… “I heard…” “I wasn’t sure about…”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Activity 6: Use iNaturalist           and identify the items you find</a:t>
            </a:r>
            <a:endParaRPr/>
          </a:p>
        </p:txBody>
      </p:sp>
      <p:pic>
        <p:nvPicPr>
          <p:cNvPr id="1024" name="Google Shape;1024;p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47700" y="2237975"/>
            <a:ext cx="515125" cy="515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Google Shape;1029;p64"/>
          <p:cNvPicPr preferRelativeResize="0"/>
          <p:nvPr/>
        </p:nvPicPr>
        <p:blipFill rotWithShape="1">
          <a:blip r:embed="rId3">
            <a:alphaModFix/>
          </a:blip>
          <a:srcRect l="3468" t="13629" r="11735" b="61495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0" name="Google Shape;1030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916862" y="-30550"/>
            <a:ext cx="3857626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1" name="Google Shape;1031;p6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21575" y="37825"/>
            <a:ext cx="3787448" cy="2840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2" name="Google Shape;1032;p64"/>
          <p:cNvPicPr preferRelativeResize="0"/>
          <p:nvPr/>
        </p:nvPicPr>
        <p:blipFill rotWithShape="1">
          <a:blip r:embed="rId6">
            <a:alphaModFix/>
          </a:blip>
          <a:srcRect r="8037"/>
          <a:stretch/>
        </p:blipFill>
        <p:spPr>
          <a:xfrm>
            <a:off x="2378650" y="1979200"/>
            <a:ext cx="3787448" cy="30887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7" name="Google Shape;1037;p65"/>
          <p:cNvPicPr preferRelativeResize="0"/>
          <p:nvPr/>
        </p:nvPicPr>
        <p:blipFill rotWithShape="1">
          <a:blip r:embed="rId3">
            <a:alphaModFix/>
          </a:blip>
          <a:srcRect l="3468" t="13629" r="11735" b="61495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8" name="Google Shape;1038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8725" y="262700"/>
            <a:ext cx="4357125" cy="3267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9" name="Google Shape;1039;p65"/>
          <p:cNvPicPr preferRelativeResize="0"/>
          <p:nvPr/>
        </p:nvPicPr>
        <p:blipFill rotWithShape="1">
          <a:blip r:embed="rId5">
            <a:alphaModFix/>
          </a:blip>
          <a:srcRect l="26839" t="1307" r="-6883" b="23094"/>
          <a:stretch/>
        </p:blipFill>
        <p:spPr>
          <a:xfrm>
            <a:off x="4525850" y="1274525"/>
            <a:ext cx="4560727" cy="32303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" name="Google Shape;1044;p66"/>
          <p:cNvPicPr preferRelativeResize="0"/>
          <p:nvPr/>
        </p:nvPicPr>
        <p:blipFill rotWithShape="1">
          <a:blip r:embed="rId3">
            <a:alphaModFix/>
          </a:blip>
          <a:srcRect l="3468" t="13629" r="11735" b="61495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5" name="Google Shape;1045;p66"/>
          <p:cNvPicPr preferRelativeResize="0"/>
          <p:nvPr/>
        </p:nvPicPr>
        <p:blipFill rotWithShape="1">
          <a:blip r:embed="rId4">
            <a:alphaModFix/>
          </a:blip>
          <a:srcRect l="19550" r="7200" b="15383"/>
          <a:stretch/>
        </p:blipFill>
        <p:spPr>
          <a:xfrm>
            <a:off x="388725" y="956077"/>
            <a:ext cx="4502748" cy="3901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6" name="Google Shape;1046;p66"/>
          <p:cNvPicPr preferRelativeResize="0"/>
          <p:nvPr/>
        </p:nvPicPr>
        <p:blipFill rotWithShape="1">
          <a:blip r:embed="rId5">
            <a:alphaModFix/>
          </a:blip>
          <a:srcRect l="25402" t="14881" r="20388" b="14656"/>
          <a:stretch/>
        </p:blipFill>
        <p:spPr>
          <a:xfrm>
            <a:off x="5268000" y="225200"/>
            <a:ext cx="3717576" cy="362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1" name="Google Shape;1051;p67"/>
          <p:cNvPicPr preferRelativeResize="0"/>
          <p:nvPr/>
        </p:nvPicPr>
        <p:blipFill rotWithShape="1">
          <a:blip r:embed="rId3">
            <a:alphaModFix/>
          </a:blip>
          <a:srcRect l="3468" t="13629" r="11735" b="61495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2" name="Google Shape;1052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884900" y="-30550"/>
            <a:ext cx="685799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3" name="Google Shape;1053;p6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73101" y="0"/>
            <a:ext cx="417090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8" name="Google Shape;1058;p68"/>
          <p:cNvPicPr preferRelativeResize="0"/>
          <p:nvPr/>
        </p:nvPicPr>
        <p:blipFill rotWithShape="1">
          <a:blip r:embed="rId3">
            <a:alphaModFix/>
          </a:blip>
          <a:srcRect l="3468" t="13629" r="11735" b="61495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9" name="Google Shape;1059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884900" y="-30550"/>
            <a:ext cx="685799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0" name="Google Shape;1060;p6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73101" y="0"/>
            <a:ext cx="41709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61" name="Google Shape;1061;p68"/>
          <p:cNvSpPr txBox="1"/>
          <p:nvPr/>
        </p:nvSpPr>
        <p:spPr>
          <a:xfrm>
            <a:off x="1825050" y="1199550"/>
            <a:ext cx="5493900" cy="19395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/>
              <a:t>What else might you see in your backyard or nearby park?</a:t>
            </a:r>
            <a:endParaRPr sz="38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6" name="Google Shape;1066;p69"/>
          <p:cNvPicPr preferRelativeResize="0"/>
          <p:nvPr/>
        </p:nvPicPr>
        <p:blipFill rotWithShape="1">
          <a:blip r:embed="rId3">
            <a:alphaModFix/>
          </a:blip>
          <a:srcRect l="1320" t="15551" r="15081" b="17990"/>
          <a:stretch/>
        </p:blipFill>
        <p:spPr>
          <a:xfrm>
            <a:off x="0" y="1039325"/>
            <a:ext cx="9178301" cy="4104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7" name="Google Shape;1067;p69"/>
          <p:cNvPicPr preferRelativeResize="0"/>
          <p:nvPr/>
        </p:nvPicPr>
        <p:blipFill rotWithShape="1">
          <a:blip r:embed="rId4">
            <a:alphaModFix/>
          </a:blip>
          <a:srcRect l="3468" t="13629" r="11735" b="61495"/>
          <a:stretch/>
        </p:blipFill>
        <p:spPr>
          <a:xfrm>
            <a:off x="0" y="0"/>
            <a:ext cx="9178301" cy="1254301"/>
          </a:xfrm>
          <a:prstGeom prst="rect">
            <a:avLst/>
          </a:prstGeom>
          <a:noFill/>
          <a:ln>
            <a:noFill/>
          </a:ln>
        </p:spPr>
      </p:pic>
      <p:sp>
        <p:nvSpPr>
          <p:cNvPr id="1068" name="Google Shape;1068;p69"/>
          <p:cNvSpPr txBox="1">
            <a:spLocks noGrp="1"/>
          </p:cNvSpPr>
          <p:nvPr>
            <p:ph type="body" idx="1"/>
          </p:nvPr>
        </p:nvSpPr>
        <p:spPr>
          <a:xfrm>
            <a:off x="311700" y="247775"/>
            <a:ext cx="8520600" cy="32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Activity 1: Decide on an appropriate location for your child to do this nature scavenger hunt (backyard, front yard, nearby green space).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b="1"/>
              <a:t>Activity 3: Categorize the objects you found</a:t>
            </a:r>
            <a:endParaRPr b="1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Activity 5: “Silent sit” Be completely quiet and listen to the sounds you hear. Set a timer for 3-10 minutes… “I heard…” “I wasn’t sure about…”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Activity 6: Use iNaturalist           and identify the items you find</a:t>
            </a:r>
            <a:endParaRPr/>
          </a:p>
        </p:txBody>
      </p:sp>
      <p:pic>
        <p:nvPicPr>
          <p:cNvPr id="1069" name="Google Shape;1069;p6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47700" y="2237975"/>
            <a:ext cx="515125" cy="515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0" name="Google Shape;850;p52"/>
          <p:cNvPicPr preferRelativeResize="0"/>
          <p:nvPr/>
        </p:nvPicPr>
        <p:blipFill rotWithShape="1">
          <a:blip r:embed="rId3">
            <a:alphaModFix/>
          </a:blip>
          <a:srcRect l="3468" t="13629" r="11735" b="61495"/>
          <a:stretch/>
        </p:blipFill>
        <p:spPr>
          <a:xfrm>
            <a:off x="0" y="0"/>
            <a:ext cx="9144000" cy="1508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1" name="Google Shape;851;p52"/>
          <p:cNvPicPr preferRelativeResize="0"/>
          <p:nvPr/>
        </p:nvPicPr>
        <p:blipFill rotWithShape="1">
          <a:blip r:embed="rId4">
            <a:alphaModFix/>
          </a:blip>
          <a:srcRect l="2594" t="8839" r="10343" b="14824"/>
          <a:stretch/>
        </p:blipFill>
        <p:spPr>
          <a:xfrm>
            <a:off x="0" y="635312"/>
            <a:ext cx="9144000" cy="45095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4" name="Google Shape;1074;p70"/>
          <p:cNvPicPr preferRelativeResize="0"/>
          <p:nvPr/>
        </p:nvPicPr>
        <p:blipFill rotWithShape="1">
          <a:blip r:embed="rId3">
            <a:alphaModFix/>
          </a:blip>
          <a:srcRect l="1320" t="15551" r="15081" b="17990"/>
          <a:stretch/>
        </p:blipFill>
        <p:spPr>
          <a:xfrm>
            <a:off x="0" y="1039325"/>
            <a:ext cx="9178301" cy="4104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5" name="Google Shape;1075;p70"/>
          <p:cNvPicPr preferRelativeResize="0"/>
          <p:nvPr/>
        </p:nvPicPr>
        <p:blipFill rotWithShape="1">
          <a:blip r:embed="rId4">
            <a:alphaModFix/>
          </a:blip>
          <a:srcRect l="3468" t="13629" r="11735" b="61495"/>
          <a:stretch/>
        </p:blipFill>
        <p:spPr>
          <a:xfrm>
            <a:off x="0" y="0"/>
            <a:ext cx="9178301" cy="1254301"/>
          </a:xfrm>
          <a:prstGeom prst="rect">
            <a:avLst/>
          </a:prstGeom>
          <a:noFill/>
          <a:ln>
            <a:noFill/>
          </a:ln>
        </p:spPr>
      </p:pic>
      <p:sp>
        <p:nvSpPr>
          <p:cNvPr id="1076" name="Google Shape;1076;p70"/>
          <p:cNvSpPr txBox="1">
            <a:spLocks noGrp="1"/>
          </p:cNvSpPr>
          <p:nvPr>
            <p:ph type="body" idx="1"/>
          </p:nvPr>
        </p:nvSpPr>
        <p:spPr>
          <a:xfrm>
            <a:off x="311700" y="247775"/>
            <a:ext cx="8520600" cy="32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Activity 1: Decide on an appropriate location for your child to do this nature scavenger hunt (backyard, front yard, nearby park).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b="1"/>
              <a:t>Activity 3: Categorize the objects you found</a:t>
            </a:r>
            <a:endParaRPr b="1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Activity 5: “Silent sit” Be completely quiet and listen to the sounds you hear. Set a timer for 3-10 minutes… “I heard…” “I wasn’t sure about…”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Activity 6: Use iNaturalist           and identify the items you find</a:t>
            </a:r>
            <a:endParaRPr/>
          </a:p>
        </p:txBody>
      </p:sp>
      <p:pic>
        <p:nvPicPr>
          <p:cNvPr id="1077" name="Google Shape;1077;p7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47700" y="2237975"/>
            <a:ext cx="515125" cy="515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8" name="Google Shape;1078;p70"/>
          <p:cNvPicPr preferRelativeResize="0"/>
          <p:nvPr/>
        </p:nvPicPr>
        <p:blipFill rotWithShape="1">
          <a:blip r:embed="rId6">
            <a:alphaModFix/>
          </a:blip>
          <a:srcRect l="19181" t="19391" r="19101" b="27712"/>
          <a:stretch/>
        </p:blipFill>
        <p:spPr>
          <a:xfrm>
            <a:off x="83175" y="210225"/>
            <a:ext cx="8970998" cy="4324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3" name="Google Shape;1083;p71"/>
          <p:cNvPicPr preferRelativeResize="0"/>
          <p:nvPr/>
        </p:nvPicPr>
        <p:blipFill rotWithShape="1">
          <a:blip r:embed="rId3">
            <a:alphaModFix/>
          </a:blip>
          <a:srcRect l="1320" t="15551" r="15081" b="17990"/>
          <a:stretch/>
        </p:blipFill>
        <p:spPr>
          <a:xfrm>
            <a:off x="0" y="1039325"/>
            <a:ext cx="9178301" cy="4104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4" name="Google Shape;1084;p71"/>
          <p:cNvPicPr preferRelativeResize="0"/>
          <p:nvPr/>
        </p:nvPicPr>
        <p:blipFill rotWithShape="1">
          <a:blip r:embed="rId4">
            <a:alphaModFix/>
          </a:blip>
          <a:srcRect l="3468" t="13629" r="11735" b="61495"/>
          <a:stretch/>
        </p:blipFill>
        <p:spPr>
          <a:xfrm>
            <a:off x="0" y="0"/>
            <a:ext cx="9178301" cy="1254301"/>
          </a:xfrm>
          <a:prstGeom prst="rect">
            <a:avLst/>
          </a:prstGeom>
          <a:noFill/>
          <a:ln>
            <a:noFill/>
          </a:ln>
        </p:spPr>
      </p:pic>
      <p:sp>
        <p:nvSpPr>
          <p:cNvPr id="1085" name="Google Shape;1085;p71"/>
          <p:cNvSpPr txBox="1">
            <a:spLocks noGrp="1"/>
          </p:cNvSpPr>
          <p:nvPr>
            <p:ph type="body" idx="1"/>
          </p:nvPr>
        </p:nvSpPr>
        <p:spPr>
          <a:xfrm>
            <a:off x="311700" y="247775"/>
            <a:ext cx="8520600" cy="32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Activity 1: Decide on an appropriate location for your child to do this nature scavenger hunt (backyard, front yard, nearby park).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Activity 3: Categorize the objects you found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b="1"/>
              <a:t>Activity 5: “Silent sit” Be completely quiet and listen to the sounds you hear. Set a timer for 3-10 minutes… “I heard…” “I wasn’t sure about…”</a:t>
            </a:r>
            <a:endParaRPr b="1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Activity 6: Use iNaturalist           and identify the items you find</a:t>
            </a:r>
            <a:endParaRPr/>
          </a:p>
        </p:txBody>
      </p:sp>
      <p:pic>
        <p:nvPicPr>
          <p:cNvPr id="1086" name="Google Shape;1086;p7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47700" y="2237975"/>
            <a:ext cx="515125" cy="515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1" name="Google Shape;1091;p72"/>
          <p:cNvPicPr preferRelativeResize="0"/>
          <p:nvPr/>
        </p:nvPicPr>
        <p:blipFill rotWithShape="1">
          <a:blip r:embed="rId3">
            <a:alphaModFix/>
          </a:blip>
          <a:srcRect l="1320" t="15551" r="15081" b="17990"/>
          <a:stretch/>
        </p:blipFill>
        <p:spPr>
          <a:xfrm>
            <a:off x="0" y="1039325"/>
            <a:ext cx="9178301" cy="4104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2" name="Google Shape;1092;p72"/>
          <p:cNvPicPr preferRelativeResize="0"/>
          <p:nvPr/>
        </p:nvPicPr>
        <p:blipFill rotWithShape="1">
          <a:blip r:embed="rId4">
            <a:alphaModFix/>
          </a:blip>
          <a:srcRect l="3468" t="13629" r="11735" b="61495"/>
          <a:stretch/>
        </p:blipFill>
        <p:spPr>
          <a:xfrm>
            <a:off x="0" y="0"/>
            <a:ext cx="9178301" cy="1254301"/>
          </a:xfrm>
          <a:prstGeom prst="rect">
            <a:avLst/>
          </a:prstGeom>
          <a:noFill/>
          <a:ln>
            <a:noFill/>
          </a:ln>
        </p:spPr>
      </p:pic>
      <p:sp>
        <p:nvSpPr>
          <p:cNvPr id="1093" name="Google Shape;1093;p72"/>
          <p:cNvSpPr txBox="1">
            <a:spLocks noGrp="1"/>
          </p:cNvSpPr>
          <p:nvPr>
            <p:ph type="body" idx="1"/>
          </p:nvPr>
        </p:nvSpPr>
        <p:spPr>
          <a:xfrm>
            <a:off x="311700" y="247775"/>
            <a:ext cx="8520600" cy="32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Activity 1: Decide on an appropriate location for your child to do this nature scavenger hunt (backyard, front yard, nearby park).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Activity 3: Categorize the objects you found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Activity 5: “Silent sit” Be completely quiet and listen to the sounds you hear. Set a timer for 3-10 minutes… “I heard…” “I wasn’t sure about…”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b="1"/>
              <a:t>Activity 6: Use iNaturalist           and identify the items you find</a:t>
            </a:r>
            <a:endParaRPr b="1"/>
          </a:p>
        </p:txBody>
      </p:sp>
      <p:pic>
        <p:nvPicPr>
          <p:cNvPr id="1094" name="Google Shape;1094;p7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50075" y="2245475"/>
            <a:ext cx="515125" cy="515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9" name="Google Shape;1099;p73"/>
          <p:cNvPicPr preferRelativeResize="0"/>
          <p:nvPr/>
        </p:nvPicPr>
        <p:blipFill rotWithShape="1">
          <a:blip r:embed="rId3">
            <a:alphaModFix/>
          </a:blip>
          <a:srcRect l="1320" t="15551" r="15081" b="17990"/>
          <a:stretch/>
        </p:blipFill>
        <p:spPr>
          <a:xfrm>
            <a:off x="0" y="1039325"/>
            <a:ext cx="9178301" cy="4104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0" name="Google Shape;1100;p73"/>
          <p:cNvPicPr preferRelativeResize="0"/>
          <p:nvPr/>
        </p:nvPicPr>
        <p:blipFill rotWithShape="1">
          <a:blip r:embed="rId4">
            <a:alphaModFix/>
          </a:blip>
          <a:srcRect l="3468" t="13629" r="11735" b="61495"/>
          <a:stretch/>
        </p:blipFill>
        <p:spPr>
          <a:xfrm>
            <a:off x="0" y="0"/>
            <a:ext cx="9178301" cy="1254301"/>
          </a:xfrm>
          <a:prstGeom prst="rect">
            <a:avLst/>
          </a:prstGeom>
          <a:noFill/>
          <a:ln>
            <a:noFill/>
          </a:ln>
        </p:spPr>
      </p:pic>
      <p:sp>
        <p:nvSpPr>
          <p:cNvPr id="1101" name="Google Shape;1101;p73"/>
          <p:cNvSpPr txBox="1">
            <a:spLocks noGrp="1"/>
          </p:cNvSpPr>
          <p:nvPr>
            <p:ph type="body" idx="1"/>
          </p:nvPr>
        </p:nvSpPr>
        <p:spPr>
          <a:xfrm>
            <a:off x="311700" y="247775"/>
            <a:ext cx="8520600" cy="32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The “shapes” one is mainly math, tie into the videos on the web app.</a:t>
            </a:r>
            <a:endParaRPr/>
          </a:p>
        </p:txBody>
      </p:sp>
      <p:pic>
        <p:nvPicPr>
          <p:cNvPr id="1102" name="Google Shape;1102;p73"/>
          <p:cNvPicPr preferRelativeResize="0"/>
          <p:nvPr/>
        </p:nvPicPr>
        <p:blipFill rotWithShape="1">
          <a:blip r:embed="rId5">
            <a:alphaModFix/>
          </a:blip>
          <a:srcRect t="1854"/>
          <a:stretch/>
        </p:blipFill>
        <p:spPr>
          <a:xfrm>
            <a:off x="-20359" y="152400"/>
            <a:ext cx="9316756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7" name="Google Shape;1107;p74"/>
          <p:cNvPicPr preferRelativeResize="0"/>
          <p:nvPr/>
        </p:nvPicPr>
        <p:blipFill rotWithShape="1">
          <a:blip r:embed="rId3">
            <a:alphaModFix/>
          </a:blip>
          <a:srcRect l="1320" t="15551" r="15081" b="17990"/>
          <a:stretch/>
        </p:blipFill>
        <p:spPr>
          <a:xfrm>
            <a:off x="0" y="1039325"/>
            <a:ext cx="9178301" cy="4104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8" name="Google Shape;1108;p74"/>
          <p:cNvPicPr preferRelativeResize="0"/>
          <p:nvPr/>
        </p:nvPicPr>
        <p:blipFill rotWithShape="1">
          <a:blip r:embed="rId4">
            <a:alphaModFix/>
          </a:blip>
          <a:srcRect l="3468" t="13629" r="11735" b="61495"/>
          <a:stretch/>
        </p:blipFill>
        <p:spPr>
          <a:xfrm>
            <a:off x="0" y="0"/>
            <a:ext cx="9178301" cy="1254301"/>
          </a:xfrm>
          <a:prstGeom prst="rect">
            <a:avLst/>
          </a:prstGeom>
          <a:noFill/>
          <a:ln>
            <a:noFill/>
          </a:ln>
        </p:spPr>
      </p:pic>
      <p:sp>
        <p:nvSpPr>
          <p:cNvPr id="1109" name="Google Shape;1109;p74"/>
          <p:cNvSpPr txBox="1">
            <a:spLocks noGrp="1"/>
          </p:cNvSpPr>
          <p:nvPr>
            <p:ph type="body" idx="1"/>
          </p:nvPr>
        </p:nvSpPr>
        <p:spPr>
          <a:xfrm>
            <a:off x="311700" y="247775"/>
            <a:ext cx="8520600" cy="32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Activity 1: Decide on an appropriate location for your child to do this nature scavenger hunt (backyard, front yard, nearby park).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Activity 3: Categorize the objects you found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Activity 5: “Silent sit” Be completely quiet and listen to the sounds you hear. Set a timer for 3-10 minutes… “I heard…” “I wasn’t sure about…”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Activity 6: Use iNaturalist           and identify the items you find</a:t>
            </a:r>
            <a:endParaRPr/>
          </a:p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b="1"/>
              <a:t>Math connection: </a:t>
            </a:r>
            <a:endParaRPr b="1"/>
          </a:p>
        </p:txBody>
      </p:sp>
      <p:pic>
        <p:nvPicPr>
          <p:cNvPr id="1110" name="Google Shape;1110;p7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47700" y="2237975"/>
            <a:ext cx="515125" cy="515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5" name="Google Shape;1115;p75"/>
          <p:cNvPicPr preferRelativeResize="0"/>
          <p:nvPr/>
        </p:nvPicPr>
        <p:blipFill rotWithShape="1">
          <a:blip r:embed="rId3">
            <a:alphaModFix/>
          </a:blip>
          <a:srcRect l="1320" t="15551" r="15081" b="17990"/>
          <a:stretch/>
        </p:blipFill>
        <p:spPr>
          <a:xfrm>
            <a:off x="0" y="1039325"/>
            <a:ext cx="9178301" cy="4104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6" name="Google Shape;1116;p75"/>
          <p:cNvPicPr preferRelativeResize="0"/>
          <p:nvPr/>
        </p:nvPicPr>
        <p:blipFill rotWithShape="1">
          <a:blip r:embed="rId4">
            <a:alphaModFix/>
          </a:blip>
          <a:srcRect l="3468" t="13629" r="11735" b="61495"/>
          <a:stretch/>
        </p:blipFill>
        <p:spPr>
          <a:xfrm>
            <a:off x="0" y="0"/>
            <a:ext cx="9178301" cy="1254301"/>
          </a:xfrm>
          <a:prstGeom prst="rect">
            <a:avLst/>
          </a:prstGeom>
          <a:noFill/>
          <a:ln>
            <a:noFill/>
          </a:ln>
        </p:spPr>
      </p:pic>
      <p:sp>
        <p:nvSpPr>
          <p:cNvPr id="1117" name="Google Shape;1117;p75"/>
          <p:cNvSpPr txBox="1">
            <a:spLocks noGrp="1"/>
          </p:cNvSpPr>
          <p:nvPr>
            <p:ph type="body" idx="1"/>
          </p:nvPr>
        </p:nvSpPr>
        <p:spPr>
          <a:xfrm>
            <a:off x="311700" y="247775"/>
            <a:ext cx="8520600" cy="32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Activity 1: Decide on an appropriate location for your child to do this nature scavenger hunt (backyard, front yard, nearby park).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Activity 3: Categorize the objects you found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Activity 5: “Silent sit” Be completely quiet and listen to the sounds you hear. Set a timer for 3-10 minutes… “I heard…” “I wasn’t sure about…”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Activity 6: Use iNaturalist           and identify the items you find</a:t>
            </a:r>
            <a:endParaRPr/>
          </a:p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b="1"/>
              <a:t>Math connection: Count, Graph, Sort &amp; Classify</a:t>
            </a:r>
            <a:endParaRPr b="1"/>
          </a:p>
        </p:txBody>
      </p:sp>
      <p:pic>
        <p:nvPicPr>
          <p:cNvPr id="1118" name="Google Shape;1118;p7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47700" y="2237975"/>
            <a:ext cx="515125" cy="515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3" name="Google Shape;1123;p76"/>
          <p:cNvPicPr preferRelativeResize="0"/>
          <p:nvPr/>
        </p:nvPicPr>
        <p:blipFill rotWithShape="1">
          <a:blip r:embed="rId3">
            <a:alphaModFix/>
          </a:blip>
          <a:srcRect l="2678" t="8916" r="10636" b="3662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8" name="Google Shape;1128;p77"/>
          <p:cNvPicPr preferRelativeResize="0"/>
          <p:nvPr/>
        </p:nvPicPr>
        <p:blipFill rotWithShape="1">
          <a:blip r:embed="rId3">
            <a:alphaModFix/>
          </a:blip>
          <a:srcRect l="1320" t="15551" r="15081" b="17990"/>
          <a:stretch/>
        </p:blipFill>
        <p:spPr>
          <a:xfrm>
            <a:off x="0" y="1039325"/>
            <a:ext cx="9178301" cy="4104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9" name="Google Shape;1129;p77"/>
          <p:cNvPicPr preferRelativeResize="0"/>
          <p:nvPr/>
        </p:nvPicPr>
        <p:blipFill rotWithShape="1">
          <a:blip r:embed="rId4">
            <a:alphaModFix/>
          </a:blip>
          <a:srcRect l="3468" t="13629" r="11735" b="61495"/>
          <a:stretch/>
        </p:blipFill>
        <p:spPr>
          <a:xfrm>
            <a:off x="0" y="0"/>
            <a:ext cx="9178301" cy="1254301"/>
          </a:xfrm>
          <a:prstGeom prst="rect">
            <a:avLst/>
          </a:prstGeom>
          <a:noFill/>
          <a:ln>
            <a:noFill/>
          </a:ln>
        </p:spPr>
      </p:pic>
      <p:sp>
        <p:nvSpPr>
          <p:cNvPr id="1130" name="Google Shape;1130;p77"/>
          <p:cNvSpPr txBox="1">
            <a:spLocks noGrp="1"/>
          </p:cNvSpPr>
          <p:nvPr>
            <p:ph type="body" idx="1"/>
          </p:nvPr>
        </p:nvSpPr>
        <p:spPr>
          <a:xfrm>
            <a:off x="311700" y="247775"/>
            <a:ext cx="4079100" cy="32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2000"/>
              <a:buFont typeface="Garamond"/>
              <a:buAutoNum type="arabicPeriod"/>
            </a:pPr>
            <a:r>
              <a:rPr lang="en" sz="2000" u="sng">
                <a:solidFill>
                  <a:schemeClr val="hlink"/>
                </a:solidFill>
                <a:latin typeface="Garamond"/>
                <a:ea typeface="Garamond"/>
                <a:cs typeface="Garamond"/>
                <a:sym typeface="Garamond"/>
                <a:hlinkClick r:id="rId5"/>
              </a:rPr>
              <a:t>Nature Scavenger Hunt</a:t>
            </a:r>
            <a:endParaRPr sz="2000">
              <a:latin typeface="Garamond"/>
              <a:ea typeface="Garamond"/>
              <a:cs typeface="Garamond"/>
              <a:sym typeface="Garamond"/>
            </a:endParaRPr>
          </a:p>
          <a:p>
            <a:pPr marL="457200" lvl="0" indent="-35560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2000"/>
              <a:buFont typeface="Garamond"/>
              <a:buAutoNum type="arabicPeriod"/>
            </a:pPr>
            <a:r>
              <a:rPr lang="en" sz="2000" u="sng">
                <a:solidFill>
                  <a:schemeClr val="hlink"/>
                </a:solidFill>
                <a:latin typeface="Garamond"/>
                <a:ea typeface="Garamond"/>
                <a:cs typeface="Garamond"/>
                <a:sym typeface="Garamond"/>
                <a:hlinkClick r:id="rId5"/>
              </a:rPr>
              <a:t>Bottle Bowling</a:t>
            </a:r>
            <a:endParaRPr sz="2000">
              <a:latin typeface="Garamond"/>
              <a:ea typeface="Garamond"/>
              <a:cs typeface="Garamond"/>
              <a:sym typeface="Garamond"/>
            </a:endParaRPr>
          </a:p>
          <a:p>
            <a:pPr marL="457200" lvl="0" indent="-35560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2000"/>
              <a:buFont typeface="Garamond"/>
              <a:buAutoNum type="arabicPeriod"/>
            </a:pPr>
            <a:r>
              <a:rPr lang="en" sz="2000" u="sng">
                <a:solidFill>
                  <a:schemeClr val="hlink"/>
                </a:solidFill>
                <a:latin typeface="Garamond"/>
                <a:ea typeface="Garamond"/>
                <a:cs typeface="Garamond"/>
                <a:sym typeface="Garamond"/>
                <a:hlinkClick r:id="rId5"/>
              </a:rPr>
              <a:t>Sun and Shadows</a:t>
            </a:r>
            <a:endParaRPr sz="2000">
              <a:latin typeface="Garamond"/>
              <a:ea typeface="Garamond"/>
              <a:cs typeface="Garamond"/>
              <a:sym typeface="Garamond"/>
            </a:endParaRPr>
          </a:p>
          <a:p>
            <a:pPr marL="457200" lvl="0" indent="-35560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2000"/>
              <a:buFont typeface="Garamond"/>
              <a:buAutoNum type="arabicPeriod"/>
            </a:pPr>
            <a:r>
              <a:rPr lang="en" sz="2000" u="sng">
                <a:solidFill>
                  <a:schemeClr val="hlink"/>
                </a:solidFill>
                <a:latin typeface="Garamond"/>
                <a:ea typeface="Garamond"/>
                <a:cs typeface="Garamond"/>
                <a:sym typeface="Garamond"/>
                <a:hlinkClick r:id="rId5"/>
              </a:rPr>
              <a:t>Sink or Float</a:t>
            </a:r>
            <a:endParaRPr sz="2000">
              <a:latin typeface="Garamond"/>
              <a:ea typeface="Garamond"/>
              <a:cs typeface="Garamond"/>
              <a:sym typeface="Garamond"/>
            </a:endParaRPr>
          </a:p>
          <a:p>
            <a:pPr marL="457200" lvl="0" indent="-35560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2000"/>
              <a:buFont typeface="Garamond"/>
              <a:buAutoNum type="arabicPeriod"/>
            </a:pPr>
            <a:r>
              <a:rPr lang="en" sz="2000" u="sng">
                <a:solidFill>
                  <a:schemeClr val="hlink"/>
                </a:solidFill>
                <a:latin typeface="Garamond"/>
                <a:ea typeface="Garamond"/>
                <a:cs typeface="Garamond"/>
                <a:sym typeface="Garamond"/>
                <a:hlinkClick r:id="rId5"/>
              </a:rPr>
              <a:t>What’s the Weather?</a:t>
            </a:r>
            <a:endParaRPr sz="2000">
              <a:latin typeface="Garamond"/>
              <a:ea typeface="Garamond"/>
              <a:cs typeface="Garamond"/>
              <a:sym typeface="Garamond"/>
            </a:endParaRPr>
          </a:p>
          <a:p>
            <a:pPr marL="457200" lvl="0" indent="-35560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2000"/>
              <a:buFont typeface="Garamond"/>
              <a:buAutoNum type="arabicPeriod"/>
            </a:pPr>
            <a:r>
              <a:rPr lang="en" sz="2000" u="sng">
                <a:solidFill>
                  <a:schemeClr val="hlink"/>
                </a:solidFill>
                <a:latin typeface="Garamond"/>
                <a:ea typeface="Garamond"/>
                <a:cs typeface="Garamond"/>
                <a:sym typeface="Garamond"/>
                <a:hlinkClick r:id="rId5"/>
              </a:rPr>
              <a:t>Plants and Pollinators</a:t>
            </a:r>
            <a:endParaRPr sz="2000">
              <a:latin typeface="Garamond"/>
              <a:ea typeface="Garamond"/>
              <a:cs typeface="Garamond"/>
              <a:sym typeface="Garamond"/>
            </a:endParaRPr>
          </a:p>
          <a:p>
            <a:pPr marL="457200" lvl="0" indent="-35560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2000"/>
              <a:buFont typeface="Garamond"/>
              <a:buAutoNum type="arabicPeriod"/>
            </a:pPr>
            <a:r>
              <a:rPr lang="en" sz="2000" u="sng">
                <a:solidFill>
                  <a:schemeClr val="hlink"/>
                </a:solidFill>
                <a:latin typeface="Garamond"/>
                <a:ea typeface="Garamond"/>
                <a:cs typeface="Garamond"/>
                <a:sym typeface="Garamond"/>
                <a:hlinkClick r:id="rId5"/>
              </a:rPr>
              <a:t>Where did the Water Go?</a:t>
            </a:r>
            <a:endParaRPr sz="2000">
              <a:latin typeface="Garamond"/>
              <a:ea typeface="Garamond"/>
              <a:cs typeface="Garamond"/>
              <a:sym typeface="Garamond"/>
            </a:endParaRPr>
          </a:p>
          <a:p>
            <a:pPr marL="457200" lvl="0" indent="-35560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2000"/>
              <a:buFont typeface="Garamond"/>
              <a:buAutoNum type="arabicPeriod"/>
            </a:pPr>
            <a:r>
              <a:rPr lang="en" sz="2000" u="sng">
                <a:solidFill>
                  <a:schemeClr val="hlink"/>
                </a:solidFill>
                <a:latin typeface="Garamond"/>
                <a:ea typeface="Garamond"/>
                <a:cs typeface="Garamond"/>
                <a:sym typeface="Garamond"/>
                <a:hlinkClick r:id="rId5"/>
              </a:rPr>
              <a:t>Reduce, Reuse, Recycle</a:t>
            </a:r>
            <a:endParaRPr sz="2000">
              <a:latin typeface="Garamond"/>
              <a:ea typeface="Garamond"/>
              <a:cs typeface="Garamond"/>
              <a:sym typeface="Garamond"/>
            </a:endParaRPr>
          </a:p>
          <a:p>
            <a:pPr marL="457200" lvl="0" indent="-35560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2000"/>
              <a:buFont typeface="Garamond"/>
              <a:buAutoNum type="arabicPeriod"/>
            </a:pPr>
            <a:r>
              <a:rPr lang="en" sz="2000" u="sng">
                <a:solidFill>
                  <a:schemeClr val="hlink"/>
                </a:solidFill>
                <a:latin typeface="Garamond"/>
                <a:ea typeface="Garamond"/>
                <a:cs typeface="Garamond"/>
                <a:sym typeface="Garamond"/>
                <a:hlinkClick r:id="rId5"/>
              </a:rPr>
              <a:t>Shapes in Nature</a:t>
            </a:r>
            <a:endParaRPr sz="2000">
              <a:latin typeface="Garamond"/>
              <a:ea typeface="Garamond"/>
              <a:cs typeface="Garamond"/>
              <a:sym typeface="Garamond"/>
            </a:endParaRPr>
          </a:p>
          <a:p>
            <a:pPr marL="457200" lvl="0" indent="-35560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2000"/>
              <a:buFont typeface="Garamond"/>
              <a:buAutoNum type="arabicPeriod"/>
            </a:pPr>
            <a:r>
              <a:rPr lang="en" sz="2000" u="sng">
                <a:solidFill>
                  <a:schemeClr val="hlink"/>
                </a:solidFill>
                <a:latin typeface="Garamond"/>
                <a:ea typeface="Garamond"/>
                <a:cs typeface="Garamond"/>
                <a:sym typeface="Garamond"/>
                <a:hlinkClick r:id="rId5"/>
              </a:rPr>
              <a:t>Paper Challenges</a:t>
            </a:r>
            <a:endParaRPr sz="2000"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1131" name="Google Shape;1131;p77"/>
          <p:cNvSpPr txBox="1">
            <a:spLocks noGrp="1"/>
          </p:cNvSpPr>
          <p:nvPr>
            <p:ph type="body" idx="1"/>
          </p:nvPr>
        </p:nvSpPr>
        <p:spPr>
          <a:xfrm rot="-168133">
            <a:off x="3828397" y="529127"/>
            <a:ext cx="5105505" cy="5914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SzPts val="852"/>
              <a:buNone/>
            </a:pPr>
            <a:r>
              <a:rPr lang="en" sz="1795"/>
              <a:t>Parent Guides and Student Journals are available in English and Spanish</a:t>
            </a:r>
            <a:endParaRPr sz="1795"/>
          </a:p>
        </p:txBody>
      </p:sp>
      <p:pic>
        <p:nvPicPr>
          <p:cNvPr id="1132" name="Google Shape;1132;p77"/>
          <p:cNvPicPr preferRelativeResize="0"/>
          <p:nvPr/>
        </p:nvPicPr>
        <p:blipFill rotWithShape="1">
          <a:blip r:embed="rId6">
            <a:alphaModFix/>
          </a:blip>
          <a:srcRect l="22666" t="14284" r="22808" b="14540"/>
          <a:stretch/>
        </p:blipFill>
        <p:spPr>
          <a:xfrm rot="-156238">
            <a:off x="4055447" y="1297224"/>
            <a:ext cx="4985551" cy="36607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7" name="Google Shape;1137;p78"/>
          <p:cNvPicPr preferRelativeResize="0"/>
          <p:nvPr/>
        </p:nvPicPr>
        <p:blipFill rotWithShape="1">
          <a:blip r:embed="rId3">
            <a:alphaModFix/>
          </a:blip>
          <a:srcRect l="1320" t="15551" r="15081" b="17990"/>
          <a:stretch/>
        </p:blipFill>
        <p:spPr>
          <a:xfrm>
            <a:off x="0" y="1039325"/>
            <a:ext cx="9178301" cy="4104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8" name="Google Shape;1138;p78"/>
          <p:cNvPicPr preferRelativeResize="0"/>
          <p:nvPr/>
        </p:nvPicPr>
        <p:blipFill rotWithShape="1">
          <a:blip r:embed="rId4">
            <a:alphaModFix/>
          </a:blip>
          <a:srcRect l="3468" t="13629" r="11735" b="61495"/>
          <a:stretch/>
        </p:blipFill>
        <p:spPr>
          <a:xfrm>
            <a:off x="0" y="0"/>
            <a:ext cx="9178301" cy="1254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9" name="Google Shape;1139;p78"/>
          <p:cNvPicPr preferRelativeResize="0"/>
          <p:nvPr/>
        </p:nvPicPr>
        <p:blipFill rotWithShape="1">
          <a:blip r:embed="rId5">
            <a:alphaModFix/>
          </a:blip>
          <a:srcRect l="32847" t="11256" r="32799" b="9916"/>
          <a:stretch/>
        </p:blipFill>
        <p:spPr>
          <a:xfrm>
            <a:off x="148525" y="167973"/>
            <a:ext cx="2944998" cy="3801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0" name="Google Shape;1140;p78"/>
          <p:cNvPicPr preferRelativeResize="0"/>
          <p:nvPr/>
        </p:nvPicPr>
        <p:blipFill rotWithShape="1">
          <a:blip r:embed="rId6">
            <a:alphaModFix/>
          </a:blip>
          <a:srcRect l="13393" t="22245" r="21718" b="9181"/>
          <a:stretch/>
        </p:blipFill>
        <p:spPr>
          <a:xfrm>
            <a:off x="3017450" y="1327825"/>
            <a:ext cx="5933251" cy="3527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5" name="Google Shape;1145;p79"/>
          <p:cNvPicPr preferRelativeResize="0"/>
          <p:nvPr/>
        </p:nvPicPr>
        <p:blipFill rotWithShape="1">
          <a:blip r:embed="rId3">
            <a:alphaModFix/>
          </a:blip>
          <a:srcRect l="9741" t="12796" r="17726" b="11215"/>
          <a:stretch/>
        </p:blipFill>
        <p:spPr>
          <a:xfrm>
            <a:off x="228600" y="0"/>
            <a:ext cx="872795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6" name="Google Shape;856;p53"/>
          <p:cNvPicPr preferRelativeResize="0"/>
          <p:nvPr/>
        </p:nvPicPr>
        <p:blipFill rotWithShape="1">
          <a:blip r:embed="rId3">
            <a:alphaModFix/>
          </a:blip>
          <a:srcRect l="1320" t="15551" r="15081" b="17990"/>
          <a:stretch/>
        </p:blipFill>
        <p:spPr>
          <a:xfrm>
            <a:off x="0" y="1039325"/>
            <a:ext cx="9178301" cy="4104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57" name="Google Shape;857;p53"/>
          <p:cNvPicPr preferRelativeResize="0"/>
          <p:nvPr/>
        </p:nvPicPr>
        <p:blipFill rotWithShape="1">
          <a:blip r:embed="rId4">
            <a:alphaModFix/>
          </a:blip>
          <a:srcRect l="3468" t="13629" r="11735" b="61495"/>
          <a:stretch/>
        </p:blipFill>
        <p:spPr>
          <a:xfrm>
            <a:off x="0" y="0"/>
            <a:ext cx="9178301" cy="1254301"/>
          </a:xfrm>
          <a:prstGeom prst="rect">
            <a:avLst/>
          </a:prstGeom>
          <a:noFill/>
          <a:ln>
            <a:noFill/>
          </a:ln>
        </p:spPr>
      </p:pic>
      <p:sp>
        <p:nvSpPr>
          <p:cNvPr id="858" name="Google Shape;858;p53"/>
          <p:cNvSpPr txBox="1">
            <a:spLocks noGrp="1"/>
          </p:cNvSpPr>
          <p:nvPr>
            <p:ph type="body" idx="1"/>
          </p:nvPr>
        </p:nvSpPr>
        <p:spPr>
          <a:xfrm>
            <a:off x="311700" y="247775"/>
            <a:ext cx="8520600" cy="32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/>
              <a:t>How are families involved in  science learning?</a:t>
            </a:r>
            <a:endParaRPr sz="4000" b="1"/>
          </a:p>
          <a:p>
            <a:pPr marL="457200" lvl="0" indent="-342900" algn="ctr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 b="1"/>
              <a:t>Family science night</a:t>
            </a:r>
            <a:endParaRPr b="1"/>
          </a:p>
          <a:p>
            <a: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b="1"/>
              <a:t>Take-home experiments</a:t>
            </a:r>
            <a:endParaRPr b="1"/>
          </a:p>
          <a:p>
            <a: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b="1"/>
              <a:t>Asynchronous learning</a:t>
            </a:r>
            <a:endParaRPr b="1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0" name="Google Shape;1150;p80"/>
          <p:cNvPicPr preferRelativeResize="0"/>
          <p:nvPr/>
        </p:nvPicPr>
        <p:blipFill rotWithShape="1">
          <a:blip r:embed="rId3">
            <a:alphaModFix/>
          </a:blip>
          <a:srcRect l="9856" t="9266" r="17616" b="28335"/>
          <a:stretch/>
        </p:blipFill>
        <p:spPr>
          <a:xfrm>
            <a:off x="0" y="323950"/>
            <a:ext cx="9144003" cy="44254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5" name="Google Shape;1155;p81"/>
          <p:cNvPicPr preferRelativeResize="0"/>
          <p:nvPr/>
        </p:nvPicPr>
        <p:blipFill rotWithShape="1">
          <a:blip r:embed="rId3">
            <a:alphaModFix/>
          </a:blip>
          <a:srcRect l="2987" t="8786" r="11403" b="3785"/>
          <a:stretch/>
        </p:blipFill>
        <p:spPr>
          <a:xfrm>
            <a:off x="94769" y="0"/>
            <a:ext cx="8954455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0" name="Google Shape;1160;p82"/>
          <p:cNvPicPr preferRelativeResize="0"/>
          <p:nvPr/>
        </p:nvPicPr>
        <p:blipFill rotWithShape="1">
          <a:blip r:embed="rId3">
            <a:alphaModFix/>
          </a:blip>
          <a:srcRect l="9886" t="9832" r="17843" b="8700"/>
          <a:stretch/>
        </p:blipFill>
        <p:spPr>
          <a:xfrm>
            <a:off x="490250" y="0"/>
            <a:ext cx="8111677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5" name="Google Shape;1165;p83"/>
          <p:cNvPicPr preferRelativeResize="0"/>
          <p:nvPr/>
        </p:nvPicPr>
        <p:blipFill rotWithShape="1">
          <a:blip r:embed="rId3">
            <a:alphaModFix/>
          </a:blip>
          <a:srcRect l="4427" t="19353" r="11404" b="4543"/>
          <a:stretch/>
        </p:blipFill>
        <p:spPr>
          <a:xfrm>
            <a:off x="0" y="196999"/>
            <a:ext cx="9143997" cy="4650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0" name="Google Shape;1170;p84"/>
          <p:cNvGrpSpPr/>
          <p:nvPr/>
        </p:nvGrpSpPr>
        <p:grpSpPr>
          <a:xfrm>
            <a:off x="0" y="0"/>
            <a:ext cx="9144003" cy="5145551"/>
            <a:chOff x="0" y="0"/>
            <a:chExt cx="9144003" cy="5145551"/>
          </a:xfrm>
        </p:grpSpPr>
        <p:pic>
          <p:nvPicPr>
            <p:cNvPr id="1171" name="Google Shape;1171;p84"/>
            <p:cNvPicPr preferRelativeResize="0"/>
            <p:nvPr/>
          </p:nvPicPr>
          <p:blipFill rotWithShape="1">
            <a:blip r:embed="rId3">
              <a:alphaModFix/>
            </a:blip>
            <a:srcRect l="15294" t="38919" r="18436" b="6255"/>
            <a:stretch/>
          </p:blipFill>
          <p:spPr>
            <a:xfrm>
              <a:off x="0" y="890268"/>
              <a:ext cx="9144003" cy="42552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2" name="Google Shape;1172;p84"/>
            <p:cNvPicPr preferRelativeResize="0"/>
            <p:nvPr/>
          </p:nvPicPr>
          <p:blipFill rotWithShape="1">
            <a:blip r:embed="rId3">
              <a:alphaModFix/>
            </a:blip>
            <a:srcRect l="15293" t="38919" r="27472" b="55983"/>
            <a:stretch/>
          </p:blipFill>
          <p:spPr>
            <a:xfrm>
              <a:off x="0" y="0"/>
              <a:ext cx="9144003" cy="93197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73" name="Google Shape;1173;p84"/>
          <p:cNvPicPr preferRelativeResize="0"/>
          <p:nvPr/>
        </p:nvPicPr>
        <p:blipFill rotWithShape="1">
          <a:blip r:embed="rId4">
            <a:alphaModFix/>
          </a:blip>
          <a:srcRect l="14395" t="8867" r="22047" b="54124"/>
          <a:stretch/>
        </p:blipFill>
        <p:spPr>
          <a:xfrm>
            <a:off x="236199" y="172600"/>
            <a:ext cx="7325051" cy="2399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4" name="Google Shape;1174;p84"/>
          <p:cNvPicPr preferRelativeResize="0"/>
          <p:nvPr/>
        </p:nvPicPr>
        <p:blipFill rotWithShape="1">
          <a:blip r:embed="rId5">
            <a:alphaModFix/>
          </a:blip>
          <a:srcRect l="15274" t="22045" r="22610" b="44883"/>
          <a:stretch/>
        </p:blipFill>
        <p:spPr>
          <a:xfrm>
            <a:off x="1028275" y="2727630"/>
            <a:ext cx="7325051" cy="21935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9" name="Google Shape;1179;p85"/>
          <p:cNvGrpSpPr/>
          <p:nvPr/>
        </p:nvGrpSpPr>
        <p:grpSpPr>
          <a:xfrm>
            <a:off x="0" y="0"/>
            <a:ext cx="9144003" cy="5145551"/>
            <a:chOff x="0" y="0"/>
            <a:chExt cx="9144003" cy="5145551"/>
          </a:xfrm>
        </p:grpSpPr>
        <p:pic>
          <p:nvPicPr>
            <p:cNvPr id="1180" name="Google Shape;1180;p85"/>
            <p:cNvPicPr preferRelativeResize="0"/>
            <p:nvPr/>
          </p:nvPicPr>
          <p:blipFill rotWithShape="1">
            <a:blip r:embed="rId3">
              <a:alphaModFix/>
            </a:blip>
            <a:srcRect l="15294" t="38919" r="18436" b="6255"/>
            <a:stretch/>
          </p:blipFill>
          <p:spPr>
            <a:xfrm>
              <a:off x="0" y="890268"/>
              <a:ext cx="9144003" cy="42552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81" name="Google Shape;1181;p85"/>
            <p:cNvPicPr preferRelativeResize="0"/>
            <p:nvPr/>
          </p:nvPicPr>
          <p:blipFill rotWithShape="1">
            <a:blip r:embed="rId3">
              <a:alphaModFix/>
            </a:blip>
            <a:srcRect l="15293" t="38919" r="27472" b="55983"/>
            <a:stretch/>
          </p:blipFill>
          <p:spPr>
            <a:xfrm>
              <a:off x="0" y="0"/>
              <a:ext cx="9144003" cy="93197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82" name="Google Shape;1182;p85"/>
          <p:cNvPicPr preferRelativeResize="0"/>
          <p:nvPr/>
        </p:nvPicPr>
        <p:blipFill rotWithShape="1">
          <a:blip r:embed="rId4">
            <a:alphaModFix/>
          </a:blip>
          <a:srcRect l="14395" t="12610" r="22380" b="59831"/>
          <a:stretch/>
        </p:blipFill>
        <p:spPr>
          <a:xfrm>
            <a:off x="253325" y="415600"/>
            <a:ext cx="7951273" cy="194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3" name="Google Shape;1183;p85"/>
          <p:cNvPicPr preferRelativeResize="0"/>
          <p:nvPr/>
        </p:nvPicPr>
        <p:blipFill rotWithShape="1">
          <a:blip r:embed="rId4">
            <a:alphaModFix/>
          </a:blip>
          <a:srcRect l="14389" t="69682" r="22387" b="2758"/>
          <a:stretch/>
        </p:blipFill>
        <p:spPr>
          <a:xfrm>
            <a:off x="1261875" y="2668875"/>
            <a:ext cx="7658450" cy="1877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8" name="Google Shape;1188;p86"/>
          <p:cNvGrpSpPr/>
          <p:nvPr/>
        </p:nvGrpSpPr>
        <p:grpSpPr>
          <a:xfrm>
            <a:off x="0" y="0"/>
            <a:ext cx="9144003" cy="5145551"/>
            <a:chOff x="0" y="0"/>
            <a:chExt cx="9144003" cy="5145551"/>
          </a:xfrm>
        </p:grpSpPr>
        <p:pic>
          <p:nvPicPr>
            <p:cNvPr id="1189" name="Google Shape;1189;p86"/>
            <p:cNvPicPr preferRelativeResize="0"/>
            <p:nvPr/>
          </p:nvPicPr>
          <p:blipFill rotWithShape="1">
            <a:blip r:embed="rId3">
              <a:alphaModFix/>
            </a:blip>
            <a:srcRect l="15294" t="38919" r="18436" b="6255"/>
            <a:stretch/>
          </p:blipFill>
          <p:spPr>
            <a:xfrm>
              <a:off x="0" y="890268"/>
              <a:ext cx="9144003" cy="42552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90" name="Google Shape;1190;p86"/>
            <p:cNvPicPr preferRelativeResize="0"/>
            <p:nvPr/>
          </p:nvPicPr>
          <p:blipFill rotWithShape="1">
            <a:blip r:embed="rId3">
              <a:alphaModFix/>
            </a:blip>
            <a:srcRect l="15293" t="38919" r="27472" b="55983"/>
            <a:stretch/>
          </p:blipFill>
          <p:spPr>
            <a:xfrm>
              <a:off x="0" y="0"/>
              <a:ext cx="9144003" cy="93197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91" name="Google Shape;1191;p86"/>
          <p:cNvPicPr preferRelativeResize="0"/>
          <p:nvPr/>
        </p:nvPicPr>
        <p:blipFill rotWithShape="1">
          <a:blip r:embed="rId4">
            <a:alphaModFix/>
          </a:blip>
          <a:srcRect l="10296" t="16339" r="19944" b="6297"/>
          <a:stretch/>
        </p:blipFill>
        <p:spPr>
          <a:xfrm>
            <a:off x="698188" y="209225"/>
            <a:ext cx="7747615" cy="4833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6" name="Google Shape;1196;p87"/>
          <p:cNvPicPr preferRelativeResize="0"/>
          <p:nvPr/>
        </p:nvPicPr>
        <p:blipFill rotWithShape="1">
          <a:blip r:embed="rId3">
            <a:alphaModFix/>
          </a:blip>
          <a:srcRect l="9766" t="10672" r="17727" b="3120"/>
          <a:stretch/>
        </p:blipFill>
        <p:spPr>
          <a:xfrm>
            <a:off x="726863" y="0"/>
            <a:ext cx="7690281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7" name="Google Shape;1197;p87"/>
          <p:cNvPicPr preferRelativeResize="0"/>
          <p:nvPr/>
        </p:nvPicPr>
        <p:blipFill rotWithShape="1">
          <a:blip r:embed="rId3">
            <a:alphaModFix/>
          </a:blip>
          <a:srcRect l="22189" t="56488" r="25784" b="29086"/>
          <a:stretch/>
        </p:blipFill>
        <p:spPr>
          <a:xfrm rot="-5400000">
            <a:off x="-2121087" y="2111437"/>
            <a:ext cx="5184000" cy="941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8" name="Google Shape;1198;p87"/>
          <p:cNvPicPr preferRelativeResize="0"/>
          <p:nvPr/>
        </p:nvPicPr>
        <p:blipFill rotWithShape="1">
          <a:blip r:embed="rId3">
            <a:alphaModFix/>
          </a:blip>
          <a:srcRect l="22189" t="56488" r="25784" b="29086"/>
          <a:stretch/>
        </p:blipFill>
        <p:spPr>
          <a:xfrm rot="-5400000">
            <a:off x="6161725" y="2181475"/>
            <a:ext cx="5184000" cy="780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3" name="Google Shape;1203;p88"/>
          <p:cNvPicPr preferRelativeResize="0"/>
          <p:nvPr/>
        </p:nvPicPr>
        <p:blipFill rotWithShape="1">
          <a:blip r:embed="rId3">
            <a:alphaModFix/>
          </a:blip>
          <a:srcRect l="19180" t="33688" r="26911" b="13787"/>
          <a:stretch/>
        </p:blipFill>
        <p:spPr>
          <a:xfrm>
            <a:off x="0" y="76200"/>
            <a:ext cx="9143997" cy="50112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" name="Google Shape;1208;p89"/>
          <p:cNvPicPr preferRelativeResize="0"/>
          <p:nvPr/>
        </p:nvPicPr>
        <p:blipFill rotWithShape="1">
          <a:blip r:embed="rId3">
            <a:alphaModFix/>
          </a:blip>
          <a:srcRect l="9766" t="10672" r="17727" b="3120"/>
          <a:stretch/>
        </p:blipFill>
        <p:spPr>
          <a:xfrm>
            <a:off x="726863" y="0"/>
            <a:ext cx="7690281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9" name="Google Shape;1209;p89"/>
          <p:cNvPicPr preferRelativeResize="0"/>
          <p:nvPr/>
        </p:nvPicPr>
        <p:blipFill rotWithShape="1">
          <a:blip r:embed="rId3">
            <a:alphaModFix/>
          </a:blip>
          <a:srcRect l="22189" t="56488" r="25784" b="29086"/>
          <a:stretch/>
        </p:blipFill>
        <p:spPr>
          <a:xfrm rot="-5400000">
            <a:off x="-2121087" y="2111437"/>
            <a:ext cx="5184000" cy="941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0" name="Google Shape;1210;p89"/>
          <p:cNvPicPr preferRelativeResize="0"/>
          <p:nvPr/>
        </p:nvPicPr>
        <p:blipFill rotWithShape="1">
          <a:blip r:embed="rId3">
            <a:alphaModFix/>
          </a:blip>
          <a:srcRect l="22189" t="56488" r="25784" b="29086"/>
          <a:stretch/>
        </p:blipFill>
        <p:spPr>
          <a:xfrm rot="-5400000">
            <a:off x="6161725" y="2181475"/>
            <a:ext cx="5184000" cy="78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1" name="Google Shape;1211;p89"/>
          <p:cNvPicPr preferRelativeResize="0"/>
          <p:nvPr/>
        </p:nvPicPr>
        <p:blipFill rotWithShape="1">
          <a:blip r:embed="rId4">
            <a:alphaModFix/>
          </a:blip>
          <a:srcRect b="8725"/>
          <a:stretch/>
        </p:blipFill>
        <p:spPr>
          <a:xfrm>
            <a:off x="76200" y="164000"/>
            <a:ext cx="8991601" cy="461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3" name="Google Shape;863;p54"/>
          <p:cNvPicPr preferRelativeResize="0"/>
          <p:nvPr/>
        </p:nvPicPr>
        <p:blipFill rotWithShape="1">
          <a:blip r:embed="rId3">
            <a:alphaModFix/>
          </a:blip>
          <a:srcRect l="1320" t="15551" r="15081" b="17990"/>
          <a:stretch/>
        </p:blipFill>
        <p:spPr>
          <a:xfrm>
            <a:off x="0" y="1039325"/>
            <a:ext cx="9178301" cy="4104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4" name="Google Shape;864;p54"/>
          <p:cNvPicPr preferRelativeResize="0"/>
          <p:nvPr/>
        </p:nvPicPr>
        <p:blipFill rotWithShape="1">
          <a:blip r:embed="rId4">
            <a:alphaModFix/>
          </a:blip>
          <a:srcRect l="3468" t="13629" r="11735" b="61495"/>
          <a:stretch/>
        </p:blipFill>
        <p:spPr>
          <a:xfrm>
            <a:off x="0" y="0"/>
            <a:ext cx="9178301" cy="1254301"/>
          </a:xfrm>
          <a:prstGeom prst="rect">
            <a:avLst/>
          </a:prstGeom>
          <a:noFill/>
          <a:ln>
            <a:noFill/>
          </a:ln>
        </p:spPr>
      </p:pic>
      <p:sp>
        <p:nvSpPr>
          <p:cNvPr id="865" name="Google Shape;865;p54"/>
          <p:cNvSpPr txBox="1">
            <a:spLocks noGrp="1"/>
          </p:cNvSpPr>
          <p:nvPr>
            <p:ph type="body" idx="1"/>
          </p:nvPr>
        </p:nvSpPr>
        <p:spPr>
          <a:xfrm>
            <a:off x="311700" y="247775"/>
            <a:ext cx="8520600" cy="32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000" b="1"/>
              <a:t>How often are families involved</a:t>
            </a:r>
            <a:br>
              <a:rPr lang="en" sz="4000" b="1"/>
            </a:br>
            <a:r>
              <a:rPr lang="en" sz="4000" b="1"/>
              <a:t>in science learning?</a:t>
            </a:r>
            <a:endParaRPr sz="4000" b="1"/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endParaRPr sz="2400" b="1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866" name="Google Shape;866;p54"/>
          <p:cNvSpPr txBox="1"/>
          <p:nvPr/>
        </p:nvSpPr>
        <p:spPr>
          <a:xfrm>
            <a:off x="925100" y="2634375"/>
            <a:ext cx="7328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		2		3		4		5		6		7		8</a:t>
            </a:r>
            <a:endParaRPr/>
          </a:p>
        </p:txBody>
      </p:sp>
      <p:cxnSp>
        <p:nvCxnSpPr>
          <p:cNvPr id="867" name="Google Shape;867;p54"/>
          <p:cNvCxnSpPr/>
          <p:nvPr/>
        </p:nvCxnSpPr>
        <p:spPr>
          <a:xfrm>
            <a:off x="1351875" y="2485300"/>
            <a:ext cx="6440700" cy="2970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6" name="Google Shape;1216;p90"/>
          <p:cNvPicPr preferRelativeResize="0"/>
          <p:nvPr/>
        </p:nvPicPr>
        <p:blipFill rotWithShape="1">
          <a:blip r:embed="rId3">
            <a:alphaModFix/>
          </a:blip>
          <a:srcRect l="9766" t="10672" r="17727" b="3120"/>
          <a:stretch/>
        </p:blipFill>
        <p:spPr>
          <a:xfrm>
            <a:off x="726863" y="0"/>
            <a:ext cx="7690281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7" name="Google Shape;1217;p90"/>
          <p:cNvPicPr preferRelativeResize="0"/>
          <p:nvPr/>
        </p:nvPicPr>
        <p:blipFill rotWithShape="1">
          <a:blip r:embed="rId3">
            <a:alphaModFix/>
          </a:blip>
          <a:srcRect l="22189" t="56488" r="25784" b="29086"/>
          <a:stretch/>
        </p:blipFill>
        <p:spPr>
          <a:xfrm rot="-5400000">
            <a:off x="-2121087" y="2111437"/>
            <a:ext cx="5184000" cy="941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8" name="Google Shape;1218;p90"/>
          <p:cNvPicPr preferRelativeResize="0"/>
          <p:nvPr/>
        </p:nvPicPr>
        <p:blipFill rotWithShape="1">
          <a:blip r:embed="rId3">
            <a:alphaModFix/>
          </a:blip>
          <a:srcRect l="22189" t="56488" r="25784" b="29086"/>
          <a:stretch/>
        </p:blipFill>
        <p:spPr>
          <a:xfrm rot="-5400000">
            <a:off x="6161725" y="2181475"/>
            <a:ext cx="5184000" cy="78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9" name="Google Shape;1219;p90"/>
          <p:cNvPicPr preferRelativeResize="0"/>
          <p:nvPr/>
        </p:nvPicPr>
        <p:blipFill rotWithShape="1">
          <a:blip r:embed="rId4">
            <a:alphaModFix/>
          </a:blip>
          <a:srcRect b="6156"/>
          <a:stretch/>
        </p:blipFill>
        <p:spPr>
          <a:xfrm>
            <a:off x="0" y="0"/>
            <a:ext cx="9144003" cy="4826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4" name="Google Shape;1224;p91"/>
          <p:cNvPicPr preferRelativeResize="0"/>
          <p:nvPr/>
        </p:nvPicPr>
        <p:blipFill rotWithShape="1">
          <a:blip r:embed="rId3">
            <a:alphaModFix/>
          </a:blip>
          <a:srcRect l="9766" t="10672" r="17727" b="3120"/>
          <a:stretch/>
        </p:blipFill>
        <p:spPr>
          <a:xfrm>
            <a:off x="726863" y="0"/>
            <a:ext cx="7690281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5" name="Google Shape;1225;p91"/>
          <p:cNvPicPr preferRelativeResize="0"/>
          <p:nvPr/>
        </p:nvPicPr>
        <p:blipFill rotWithShape="1">
          <a:blip r:embed="rId3">
            <a:alphaModFix/>
          </a:blip>
          <a:srcRect l="22189" t="56488" r="25784" b="29086"/>
          <a:stretch/>
        </p:blipFill>
        <p:spPr>
          <a:xfrm rot="-5400000">
            <a:off x="-2121087" y="2111437"/>
            <a:ext cx="5184000" cy="941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6" name="Google Shape;1226;p91"/>
          <p:cNvPicPr preferRelativeResize="0"/>
          <p:nvPr/>
        </p:nvPicPr>
        <p:blipFill rotWithShape="1">
          <a:blip r:embed="rId3">
            <a:alphaModFix/>
          </a:blip>
          <a:srcRect l="22189" t="56488" r="25784" b="29086"/>
          <a:stretch/>
        </p:blipFill>
        <p:spPr>
          <a:xfrm rot="-5400000">
            <a:off x="6161725" y="2181475"/>
            <a:ext cx="5184000" cy="78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7" name="Google Shape;1227;p91"/>
          <p:cNvPicPr preferRelativeResize="0"/>
          <p:nvPr/>
        </p:nvPicPr>
        <p:blipFill rotWithShape="1">
          <a:blip r:embed="rId4">
            <a:alphaModFix/>
          </a:blip>
          <a:srcRect b="9649"/>
          <a:stretch/>
        </p:blipFill>
        <p:spPr>
          <a:xfrm>
            <a:off x="0" y="152400"/>
            <a:ext cx="9144003" cy="4646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2" name="Google Shape;1232;p92"/>
          <p:cNvPicPr preferRelativeResize="0"/>
          <p:nvPr/>
        </p:nvPicPr>
        <p:blipFill rotWithShape="1">
          <a:blip r:embed="rId3">
            <a:alphaModFix/>
          </a:blip>
          <a:srcRect l="9766" t="10672" r="17727" b="3120"/>
          <a:stretch/>
        </p:blipFill>
        <p:spPr>
          <a:xfrm>
            <a:off x="726863" y="0"/>
            <a:ext cx="7690281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3" name="Google Shape;1233;p92"/>
          <p:cNvPicPr preferRelativeResize="0"/>
          <p:nvPr/>
        </p:nvPicPr>
        <p:blipFill rotWithShape="1">
          <a:blip r:embed="rId3">
            <a:alphaModFix/>
          </a:blip>
          <a:srcRect l="22189" t="56488" r="25784" b="29086"/>
          <a:stretch/>
        </p:blipFill>
        <p:spPr>
          <a:xfrm rot="-5400000">
            <a:off x="-2121087" y="2111437"/>
            <a:ext cx="5184000" cy="941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4" name="Google Shape;1234;p92"/>
          <p:cNvPicPr preferRelativeResize="0"/>
          <p:nvPr/>
        </p:nvPicPr>
        <p:blipFill rotWithShape="1">
          <a:blip r:embed="rId3">
            <a:alphaModFix/>
          </a:blip>
          <a:srcRect l="22189" t="56488" r="25784" b="29086"/>
          <a:stretch/>
        </p:blipFill>
        <p:spPr>
          <a:xfrm rot="-5400000">
            <a:off x="6161725" y="2181475"/>
            <a:ext cx="5184000" cy="78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5" name="Google Shape;1235;p92"/>
          <p:cNvPicPr preferRelativeResize="0"/>
          <p:nvPr/>
        </p:nvPicPr>
        <p:blipFill rotWithShape="1">
          <a:blip r:embed="rId4">
            <a:alphaModFix/>
          </a:blip>
          <a:srcRect l="250" t="3841" r="-249" b="4700"/>
          <a:stretch/>
        </p:blipFill>
        <p:spPr>
          <a:xfrm>
            <a:off x="152400" y="266600"/>
            <a:ext cx="8921999" cy="4589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0" name="Google Shape;1240;p93"/>
          <p:cNvPicPr preferRelativeResize="0"/>
          <p:nvPr/>
        </p:nvPicPr>
        <p:blipFill rotWithShape="1">
          <a:blip r:embed="rId3">
            <a:alphaModFix/>
          </a:blip>
          <a:srcRect l="9766" t="10672" r="17727" b="3120"/>
          <a:stretch/>
        </p:blipFill>
        <p:spPr>
          <a:xfrm>
            <a:off x="726863" y="0"/>
            <a:ext cx="7690281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1" name="Google Shape;1241;p93"/>
          <p:cNvPicPr preferRelativeResize="0"/>
          <p:nvPr/>
        </p:nvPicPr>
        <p:blipFill rotWithShape="1">
          <a:blip r:embed="rId3">
            <a:alphaModFix/>
          </a:blip>
          <a:srcRect l="22189" t="56488" r="25784" b="29086"/>
          <a:stretch/>
        </p:blipFill>
        <p:spPr>
          <a:xfrm rot="-5400000">
            <a:off x="-2121087" y="2111437"/>
            <a:ext cx="5184000" cy="941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2" name="Google Shape;1242;p93"/>
          <p:cNvPicPr preferRelativeResize="0"/>
          <p:nvPr/>
        </p:nvPicPr>
        <p:blipFill rotWithShape="1">
          <a:blip r:embed="rId3">
            <a:alphaModFix/>
          </a:blip>
          <a:srcRect l="22189" t="56488" r="25784" b="29086"/>
          <a:stretch/>
        </p:blipFill>
        <p:spPr>
          <a:xfrm rot="-5400000">
            <a:off x="6161725" y="2181475"/>
            <a:ext cx="5184000" cy="78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3" name="Google Shape;1243;p93"/>
          <p:cNvPicPr preferRelativeResize="0"/>
          <p:nvPr/>
        </p:nvPicPr>
        <p:blipFill rotWithShape="1">
          <a:blip r:embed="rId4">
            <a:alphaModFix/>
          </a:blip>
          <a:srcRect b="8366"/>
          <a:stretch/>
        </p:blipFill>
        <p:spPr>
          <a:xfrm>
            <a:off x="0" y="145125"/>
            <a:ext cx="9144003" cy="4713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8" name="Google Shape;1248;p94"/>
          <p:cNvPicPr preferRelativeResize="0"/>
          <p:nvPr/>
        </p:nvPicPr>
        <p:blipFill rotWithShape="1">
          <a:blip r:embed="rId3">
            <a:alphaModFix/>
          </a:blip>
          <a:srcRect l="9766" t="10672" r="17727" b="3120"/>
          <a:stretch/>
        </p:blipFill>
        <p:spPr>
          <a:xfrm>
            <a:off x="726863" y="0"/>
            <a:ext cx="7690281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9" name="Google Shape;1249;p94"/>
          <p:cNvPicPr preferRelativeResize="0"/>
          <p:nvPr/>
        </p:nvPicPr>
        <p:blipFill rotWithShape="1">
          <a:blip r:embed="rId3">
            <a:alphaModFix/>
          </a:blip>
          <a:srcRect l="22189" t="56488" r="25784" b="29086"/>
          <a:stretch/>
        </p:blipFill>
        <p:spPr>
          <a:xfrm rot="-5400000">
            <a:off x="-2121087" y="2111437"/>
            <a:ext cx="5184000" cy="941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0" name="Google Shape;1250;p94"/>
          <p:cNvPicPr preferRelativeResize="0"/>
          <p:nvPr/>
        </p:nvPicPr>
        <p:blipFill rotWithShape="1">
          <a:blip r:embed="rId3">
            <a:alphaModFix/>
          </a:blip>
          <a:srcRect l="22189" t="56488" r="25784" b="29086"/>
          <a:stretch/>
        </p:blipFill>
        <p:spPr>
          <a:xfrm rot="-5400000">
            <a:off x="6161725" y="2181475"/>
            <a:ext cx="5184000" cy="78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1" name="Google Shape;1251;p94"/>
          <p:cNvPicPr preferRelativeResize="0"/>
          <p:nvPr/>
        </p:nvPicPr>
        <p:blipFill rotWithShape="1">
          <a:blip r:embed="rId4">
            <a:alphaModFix/>
          </a:blip>
          <a:srcRect b="4870"/>
          <a:stretch/>
        </p:blipFill>
        <p:spPr>
          <a:xfrm>
            <a:off x="0" y="0"/>
            <a:ext cx="9144003" cy="4893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6" name="Google Shape;1256;p95"/>
          <p:cNvPicPr preferRelativeResize="0"/>
          <p:nvPr/>
        </p:nvPicPr>
        <p:blipFill rotWithShape="1">
          <a:blip r:embed="rId3">
            <a:alphaModFix/>
          </a:blip>
          <a:srcRect l="9766" t="10672" r="17727" b="3120"/>
          <a:stretch/>
        </p:blipFill>
        <p:spPr>
          <a:xfrm>
            <a:off x="726863" y="0"/>
            <a:ext cx="7690281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7" name="Google Shape;1257;p95"/>
          <p:cNvPicPr preferRelativeResize="0"/>
          <p:nvPr/>
        </p:nvPicPr>
        <p:blipFill rotWithShape="1">
          <a:blip r:embed="rId3">
            <a:alphaModFix/>
          </a:blip>
          <a:srcRect l="22189" t="56488" r="25784" b="29086"/>
          <a:stretch/>
        </p:blipFill>
        <p:spPr>
          <a:xfrm rot="-5400000">
            <a:off x="-2121087" y="2111437"/>
            <a:ext cx="5184000" cy="941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8" name="Google Shape;1258;p95"/>
          <p:cNvPicPr preferRelativeResize="0"/>
          <p:nvPr/>
        </p:nvPicPr>
        <p:blipFill rotWithShape="1">
          <a:blip r:embed="rId3">
            <a:alphaModFix/>
          </a:blip>
          <a:srcRect l="22189" t="56488" r="25784" b="29086"/>
          <a:stretch/>
        </p:blipFill>
        <p:spPr>
          <a:xfrm rot="-5400000">
            <a:off x="6161725" y="2181475"/>
            <a:ext cx="5184000" cy="78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9" name="Google Shape;1259;p95"/>
          <p:cNvPicPr preferRelativeResize="0"/>
          <p:nvPr/>
        </p:nvPicPr>
        <p:blipFill rotWithShape="1">
          <a:blip r:embed="rId4">
            <a:alphaModFix/>
          </a:blip>
          <a:srcRect b="8592"/>
          <a:stretch/>
        </p:blipFill>
        <p:spPr>
          <a:xfrm>
            <a:off x="0" y="152400"/>
            <a:ext cx="9144003" cy="4701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4" name="Google Shape;1264;p96"/>
          <p:cNvPicPr preferRelativeResize="0"/>
          <p:nvPr/>
        </p:nvPicPr>
        <p:blipFill rotWithShape="1">
          <a:blip r:embed="rId3">
            <a:alphaModFix/>
          </a:blip>
          <a:srcRect l="19180" t="33688" r="26911" b="13787"/>
          <a:stretch/>
        </p:blipFill>
        <p:spPr>
          <a:xfrm>
            <a:off x="0" y="76200"/>
            <a:ext cx="9143997" cy="50112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9" name="Google Shape;1269;p97"/>
          <p:cNvGrpSpPr/>
          <p:nvPr/>
        </p:nvGrpSpPr>
        <p:grpSpPr>
          <a:xfrm>
            <a:off x="0" y="0"/>
            <a:ext cx="9144003" cy="5143499"/>
            <a:chOff x="0" y="0"/>
            <a:chExt cx="9144003" cy="5143499"/>
          </a:xfrm>
        </p:grpSpPr>
        <p:pic>
          <p:nvPicPr>
            <p:cNvPr id="1270" name="Google Shape;1270;p97"/>
            <p:cNvPicPr preferRelativeResize="0"/>
            <p:nvPr/>
          </p:nvPicPr>
          <p:blipFill rotWithShape="1">
            <a:blip r:embed="rId3">
              <a:alphaModFix/>
            </a:blip>
            <a:srcRect l="2113" t="13806" r="10198" b="26556"/>
            <a:stretch/>
          </p:blipFill>
          <p:spPr>
            <a:xfrm>
              <a:off x="0" y="1645460"/>
              <a:ext cx="9144003" cy="34980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71" name="Google Shape;1271;p97"/>
            <p:cNvPicPr preferRelativeResize="0"/>
            <p:nvPr/>
          </p:nvPicPr>
          <p:blipFill rotWithShape="1">
            <a:blip r:embed="rId3">
              <a:alphaModFix/>
            </a:blip>
            <a:srcRect l="51730" t="38066" r="25355" b="55029"/>
            <a:stretch/>
          </p:blipFill>
          <p:spPr>
            <a:xfrm>
              <a:off x="1107875" y="557350"/>
              <a:ext cx="7407452" cy="2480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72" name="Google Shape;1272;p97"/>
            <p:cNvPicPr preferRelativeResize="0"/>
            <p:nvPr/>
          </p:nvPicPr>
          <p:blipFill rotWithShape="1">
            <a:blip r:embed="rId3">
              <a:alphaModFix/>
            </a:blip>
            <a:srcRect l="51730" t="38066" r="25355" b="55029"/>
            <a:stretch/>
          </p:blipFill>
          <p:spPr>
            <a:xfrm>
              <a:off x="0" y="0"/>
              <a:ext cx="9144003" cy="16454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73" name="Google Shape;1273;p97"/>
            <p:cNvPicPr preferRelativeResize="0"/>
            <p:nvPr/>
          </p:nvPicPr>
          <p:blipFill rotWithShape="1">
            <a:blip r:embed="rId3">
              <a:alphaModFix/>
            </a:blip>
            <a:srcRect l="51730" t="38066" r="25355" b="55029"/>
            <a:stretch/>
          </p:blipFill>
          <p:spPr>
            <a:xfrm>
              <a:off x="587775" y="1134525"/>
              <a:ext cx="728673" cy="16454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74" name="Google Shape;1274;p97"/>
            <p:cNvPicPr preferRelativeResize="0"/>
            <p:nvPr/>
          </p:nvPicPr>
          <p:blipFill rotWithShape="1">
            <a:blip r:embed="rId3">
              <a:alphaModFix/>
            </a:blip>
            <a:srcRect l="51730" t="38066" r="25355" b="55029"/>
            <a:stretch/>
          </p:blipFill>
          <p:spPr>
            <a:xfrm rot="-1034660">
              <a:off x="671885" y="2385249"/>
              <a:ext cx="787153" cy="69300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75" name="Google Shape;1275;p97"/>
          <p:cNvPicPr preferRelativeResize="0"/>
          <p:nvPr/>
        </p:nvPicPr>
        <p:blipFill rotWithShape="1">
          <a:blip r:embed="rId4">
            <a:alphaModFix/>
          </a:blip>
          <a:srcRect l="22623" t="9116" r="30634" b="4549"/>
          <a:stretch/>
        </p:blipFill>
        <p:spPr>
          <a:xfrm>
            <a:off x="1848575" y="0"/>
            <a:ext cx="4950671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0" name="Google Shape;1280;p98"/>
          <p:cNvGrpSpPr/>
          <p:nvPr/>
        </p:nvGrpSpPr>
        <p:grpSpPr>
          <a:xfrm>
            <a:off x="0" y="0"/>
            <a:ext cx="9144003" cy="5143499"/>
            <a:chOff x="0" y="0"/>
            <a:chExt cx="9144003" cy="5143499"/>
          </a:xfrm>
        </p:grpSpPr>
        <p:pic>
          <p:nvPicPr>
            <p:cNvPr id="1281" name="Google Shape;1281;p98"/>
            <p:cNvPicPr preferRelativeResize="0"/>
            <p:nvPr/>
          </p:nvPicPr>
          <p:blipFill rotWithShape="1">
            <a:blip r:embed="rId3">
              <a:alphaModFix/>
            </a:blip>
            <a:srcRect l="2113" t="13806" r="10198" b="26556"/>
            <a:stretch/>
          </p:blipFill>
          <p:spPr>
            <a:xfrm>
              <a:off x="0" y="1645460"/>
              <a:ext cx="9144003" cy="34980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82" name="Google Shape;1282;p98"/>
            <p:cNvPicPr preferRelativeResize="0"/>
            <p:nvPr/>
          </p:nvPicPr>
          <p:blipFill rotWithShape="1">
            <a:blip r:embed="rId3">
              <a:alphaModFix/>
            </a:blip>
            <a:srcRect l="51730" t="38066" r="25355" b="55029"/>
            <a:stretch/>
          </p:blipFill>
          <p:spPr>
            <a:xfrm>
              <a:off x="1107875" y="557350"/>
              <a:ext cx="7407452" cy="2480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83" name="Google Shape;1283;p98"/>
            <p:cNvPicPr preferRelativeResize="0"/>
            <p:nvPr/>
          </p:nvPicPr>
          <p:blipFill rotWithShape="1">
            <a:blip r:embed="rId3">
              <a:alphaModFix/>
            </a:blip>
            <a:srcRect l="51730" t="38066" r="25355" b="55029"/>
            <a:stretch/>
          </p:blipFill>
          <p:spPr>
            <a:xfrm>
              <a:off x="0" y="0"/>
              <a:ext cx="9144003" cy="16454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84" name="Google Shape;1284;p98"/>
            <p:cNvPicPr preferRelativeResize="0"/>
            <p:nvPr/>
          </p:nvPicPr>
          <p:blipFill rotWithShape="1">
            <a:blip r:embed="rId3">
              <a:alphaModFix/>
            </a:blip>
            <a:srcRect l="51730" t="38066" r="25355" b="55029"/>
            <a:stretch/>
          </p:blipFill>
          <p:spPr>
            <a:xfrm>
              <a:off x="587775" y="1134525"/>
              <a:ext cx="728673" cy="16454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85" name="Google Shape;1285;p98"/>
            <p:cNvPicPr preferRelativeResize="0"/>
            <p:nvPr/>
          </p:nvPicPr>
          <p:blipFill rotWithShape="1">
            <a:blip r:embed="rId3">
              <a:alphaModFix/>
            </a:blip>
            <a:srcRect l="51730" t="38066" r="25355" b="55029"/>
            <a:stretch/>
          </p:blipFill>
          <p:spPr>
            <a:xfrm rot="-1034660">
              <a:off x="671885" y="2385249"/>
              <a:ext cx="787153" cy="69300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86" name="Google Shape;1286;p98"/>
          <p:cNvPicPr preferRelativeResize="0"/>
          <p:nvPr/>
        </p:nvPicPr>
        <p:blipFill rotWithShape="1">
          <a:blip r:embed="rId4">
            <a:alphaModFix/>
          </a:blip>
          <a:srcRect l="8083" t="14559" r="16302" b="56701"/>
          <a:stretch/>
        </p:blipFill>
        <p:spPr>
          <a:xfrm>
            <a:off x="-51725" y="-29275"/>
            <a:ext cx="7901348" cy="1689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7" name="Google Shape;1287;p98"/>
          <p:cNvPicPr preferRelativeResize="0"/>
          <p:nvPr/>
        </p:nvPicPr>
        <p:blipFill rotWithShape="1">
          <a:blip r:embed="rId5">
            <a:alphaModFix/>
          </a:blip>
          <a:srcRect l="8290" t="10216" r="15860" b="64556"/>
          <a:stretch/>
        </p:blipFill>
        <p:spPr>
          <a:xfrm>
            <a:off x="976905" y="1832625"/>
            <a:ext cx="7901343" cy="1478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8" name="Google Shape;1288;p98"/>
          <p:cNvPicPr preferRelativeResize="0"/>
          <p:nvPr/>
        </p:nvPicPr>
        <p:blipFill rotWithShape="1">
          <a:blip r:embed="rId5">
            <a:alphaModFix/>
          </a:blip>
          <a:srcRect l="8320" t="72802" r="15829" b="2985"/>
          <a:stretch/>
        </p:blipFill>
        <p:spPr>
          <a:xfrm>
            <a:off x="424875" y="3483475"/>
            <a:ext cx="8232530" cy="1478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3" name="Google Shape;1293;p99"/>
          <p:cNvGrpSpPr/>
          <p:nvPr/>
        </p:nvGrpSpPr>
        <p:grpSpPr>
          <a:xfrm>
            <a:off x="0" y="0"/>
            <a:ext cx="9144003" cy="5143499"/>
            <a:chOff x="0" y="0"/>
            <a:chExt cx="9144003" cy="5143499"/>
          </a:xfrm>
        </p:grpSpPr>
        <p:pic>
          <p:nvPicPr>
            <p:cNvPr id="1294" name="Google Shape;1294;p99"/>
            <p:cNvPicPr preferRelativeResize="0"/>
            <p:nvPr/>
          </p:nvPicPr>
          <p:blipFill rotWithShape="1">
            <a:blip r:embed="rId3">
              <a:alphaModFix/>
            </a:blip>
            <a:srcRect l="2113" t="13806" r="10198" b="26556"/>
            <a:stretch/>
          </p:blipFill>
          <p:spPr>
            <a:xfrm>
              <a:off x="0" y="1645460"/>
              <a:ext cx="9144003" cy="34980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5" name="Google Shape;1295;p99"/>
            <p:cNvPicPr preferRelativeResize="0"/>
            <p:nvPr/>
          </p:nvPicPr>
          <p:blipFill rotWithShape="1">
            <a:blip r:embed="rId3">
              <a:alphaModFix/>
            </a:blip>
            <a:srcRect l="51730" t="38066" r="25355" b="55029"/>
            <a:stretch/>
          </p:blipFill>
          <p:spPr>
            <a:xfrm>
              <a:off x="1107875" y="557350"/>
              <a:ext cx="7407452" cy="2480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6" name="Google Shape;1296;p99"/>
            <p:cNvPicPr preferRelativeResize="0"/>
            <p:nvPr/>
          </p:nvPicPr>
          <p:blipFill rotWithShape="1">
            <a:blip r:embed="rId3">
              <a:alphaModFix/>
            </a:blip>
            <a:srcRect l="51730" t="38066" r="25355" b="55029"/>
            <a:stretch/>
          </p:blipFill>
          <p:spPr>
            <a:xfrm>
              <a:off x="0" y="0"/>
              <a:ext cx="9144003" cy="16454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7" name="Google Shape;1297;p99"/>
            <p:cNvPicPr preferRelativeResize="0"/>
            <p:nvPr/>
          </p:nvPicPr>
          <p:blipFill rotWithShape="1">
            <a:blip r:embed="rId3">
              <a:alphaModFix/>
            </a:blip>
            <a:srcRect l="51730" t="38066" r="25355" b="55029"/>
            <a:stretch/>
          </p:blipFill>
          <p:spPr>
            <a:xfrm>
              <a:off x="587775" y="1134525"/>
              <a:ext cx="728673" cy="16454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8" name="Google Shape;1298;p99"/>
            <p:cNvPicPr preferRelativeResize="0"/>
            <p:nvPr/>
          </p:nvPicPr>
          <p:blipFill rotWithShape="1">
            <a:blip r:embed="rId3">
              <a:alphaModFix/>
            </a:blip>
            <a:srcRect l="51730" t="38066" r="25355" b="55029"/>
            <a:stretch/>
          </p:blipFill>
          <p:spPr>
            <a:xfrm rot="-1034660">
              <a:off x="671885" y="2385249"/>
              <a:ext cx="787153" cy="69300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99" name="Google Shape;1299;p99"/>
          <p:cNvPicPr preferRelativeResize="0"/>
          <p:nvPr/>
        </p:nvPicPr>
        <p:blipFill rotWithShape="1">
          <a:blip r:embed="rId4">
            <a:alphaModFix/>
          </a:blip>
          <a:srcRect l="23331" t="25287" r="31046" b="15478"/>
          <a:stretch/>
        </p:blipFill>
        <p:spPr>
          <a:xfrm>
            <a:off x="1249500" y="121675"/>
            <a:ext cx="6670474" cy="4871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2" name="Google Shape;872;p55"/>
          <p:cNvPicPr preferRelativeResize="0"/>
          <p:nvPr/>
        </p:nvPicPr>
        <p:blipFill rotWithShape="1">
          <a:blip r:embed="rId3">
            <a:alphaModFix/>
          </a:blip>
          <a:srcRect l="1320" t="15551" r="15081" b="17990"/>
          <a:stretch/>
        </p:blipFill>
        <p:spPr>
          <a:xfrm>
            <a:off x="0" y="1039325"/>
            <a:ext cx="9178301" cy="4104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73" name="Google Shape;873;p55"/>
          <p:cNvPicPr preferRelativeResize="0"/>
          <p:nvPr/>
        </p:nvPicPr>
        <p:blipFill rotWithShape="1">
          <a:blip r:embed="rId4">
            <a:alphaModFix/>
          </a:blip>
          <a:srcRect l="3468" t="13629" r="11735" b="61495"/>
          <a:stretch/>
        </p:blipFill>
        <p:spPr>
          <a:xfrm>
            <a:off x="0" y="0"/>
            <a:ext cx="9178301" cy="1254301"/>
          </a:xfrm>
          <a:prstGeom prst="rect">
            <a:avLst/>
          </a:prstGeom>
          <a:noFill/>
          <a:ln>
            <a:noFill/>
          </a:ln>
        </p:spPr>
      </p:pic>
      <p:sp>
        <p:nvSpPr>
          <p:cNvPr id="874" name="Google Shape;874;p55"/>
          <p:cNvSpPr txBox="1">
            <a:spLocks noGrp="1"/>
          </p:cNvSpPr>
          <p:nvPr>
            <p:ph type="body" idx="1"/>
          </p:nvPr>
        </p:nvSpPr>
        <p:spPr>
          <a:xfrm>
            <a:off x="311700" y="247775"/>
            <a:ext cx="8520600" cy="32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Components of a Strong Science Program</a:t>
            </a:r>
            <a:endParaRPr sz="2400" b="1"/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At Home Science is meant to be a supplemental part of a science program. This is designed to pull in family members and/or be a part of an expanded learning community.</a:t>
            </a:r>
            <a:endParaRPr/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At Home Science can be a part of a the engagement piece of your science program.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4" name="Google Shape;1304;p100"/>
          <p:cNvGrpSpPr/>
          <p:nvPr/>
        </p:nvGrpSpPr>
        <p:grpSpPr>
          <a:xfrm>
            <a:off x="0" y="0"/>
            <a:ext cx="9144003" cy="5143499"/>
            <a:chOff x="0" y="0"/>
            <a:chExt cx="9144003" cy="5143499"/>
          </a:xfrm>
        </p:grpSpPr>
        <p:pic>
          <p:nvPicPr>
            <p:cNvPr id="1305" name="Google Shape;1305;p100"/>
            <p:cNvPicPr preferRelativeResize="0"/>
            <p:nvPr/>
          </p:nvPicPr>
          <p:blipFill rotWithShape="1">
            <a:blip r:embed="rId3">
              <a:alphaModFix/>
            </a:blip>
            <a:srcRect l="2113" t="13806" r="10198" b="26556"/>
            <a:stretch/>
          </p:blipFill>
          <p:spPr>
            <a:xfrm>
              <a:off x="0" y="1645460"/>
              <a:ext cx="9144003" cy="34980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6" name="Google Shape;1306;p100"/>
            <p:cNvPicPr preferRelativeResize="0"/>
            <p:nvPr/>
          </p:nvPicPr>
          <p:blipFill rotWithShape="1">
            <a:blip r:embed="rId3">
              <a:alphaModFix/>
            </a:blip>
            <a:srcRect l="51730" t="38066" r="25355" b="55029"/>
            <a:stretch/>
          </p:blipFill>
          <p:spPr>
            <a:xfrm>
              <a:off x="1107875" y="557350"/>
              <a:ext cx="7407452" cy="2480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7" name="Google Shape;1307;p100"/>
            <p:cNvPicPr preferRelativeResize="0"/>
            <p:nvPr/>
          </p:nvPicPr>
          <p:blipFill rotWithShape="1">
            <a:blip r:embed="rId3">
              <a:alphaModFix/>
            </a:blip>
            <a:srcRect l="51730" t="38066" r="25355" b="55029"/>
            <a:stretch/>
          </p:blipFill>
          <p:spPr>
            <a:xfrm>
              <a:off x="0" y="0"/>
              <a:ext cx="9144003" cy="16454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8" name="Google Shape;1308;p100"/>
            <p:cNvPicPr preferRelativeResize="0"/>
            <p:nvPr/>
          </p:nvPicPr>
          <p:blipFill rotWithShape="1">
            <a:blip r:embed="rId3">
              <a:alphaModFix/>
            </a:blip>
            <a:srcRect l="51730" t="38066" r="25355" b="55029"/>
            <a:stretch/>
          </p:blipFill>
          <p:spPr>
            <a:xfrm>
              <a:off x="587775" y="1134525"/>
              <a:ext cx="728673" cy="16454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9" name="Google Shape;1309;p100"/>
            <p:cNvPicPr preferRelativeResize="0"/>
            <p:nvPr/>
          </p:nvPicPr>
          <p:blipFill rotWithShape="1">
            <a:blip r:embed="rId3">
              <a:alphaModFix/>
            </a:blip>
            <a:srcRect l="51730" t="38066" r="25355" b="55029"/>
            <a:stretch/>
          </p:blipFill>
          <p:spPr>
            <a:xfrm rot="-1034660">
              <a:off x="671885" y="2385249"/>
              <a:ext cx="787153" cy="69300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10" name="Google Shape;1310;p100"/>
          <p:cNvPicPr preferRelativeResize="0"/>
          <p:nvPr/>
        </p:nvPicPr>
        <p:blipFill rotWithShape="1">
          <a:blip r:embed="rId4">
            <a:alphaModFix/>
          </a:blip>
          <a:srcRect l="22932" t="16771" r="30483" b="16751"/>
          <a:stretch/>
        </p:blipFill>
        <p:spPr>
          <a:xfrm>
            <a:off x="1393550" y="59000"/>
            <a:ext cx="6268652" cy="5032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5" name="Google Shape;1315;p101"/>
          <p:cNvPicPr preferRelativeResize="0"/>
          <p:nvPr/>
        </p:nvPicPr>
        <p:blipFill rotWithShape="1">
          <a:blip r:embed="rId3">
            <a:alphaModFix/>
          </a:blip>
          <a:srcRect l="1320" t="15551" r="15081" b="17990"/>
          <a:stretch/>
        </p:blipFill>
        <p:spPr>
          <a:xfrm>
            <a:off x="0" y="1039325"/>
            <a:ext cx="9178301" cy="4104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6" name="Google Shape;1316;p101"/>
          <p:cNvPicPr preferRelativeResize="0"/>
          <p:nvPr/>
        </p:nvPicPr>
        <p:blipFill rotWithShape="1">
          <a:blip r:embed="rId4">
            <a:alphaModFix/>
          </a:blip>
          <a:srcRect l="3468" t="13629" r="11735" b="61495"/>
          <a:stretch/>
        </p:blipFill>
        <p:spPr>
          <a:xfrm>
            <a:off x="0" y="0"/>
            <a:ext cx="9178301" cy="1254301"/>
          </a:xfrm>
          <a:prstGeom prst="rect">
            <a:avLst/>
          </a:prstGeom>
          <a:noFill/>
          <a:ln>
            <a:noFill/>
          </a:ln>
        </p:spPr>
      </p:pic>
      <p:sp>
        <p:nvSpPr>
          <p:cNvPr id="1317" name="Google Shape;1317;p101"/>
          <p:cNvSpPr txBox="1">
            <a:spLocks noGrp="1"/>
          </p:cNvSpPr>
          <p:nvPr>
            <p:ph type="body" idx="1"/>
          </p:nvPr>
        </p:nvSpPr>
        <p:spPr>
          <a:xfrm>
            <a:off x="311700" y="247775"/>
            <a:ext cx="4079100" cy="32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2000"/>
              <a:buFont typeface="Garamond"/>
              <a:buAutoNum type="arabicPeriod"/>
            </a:pPr>
            <a:r>
              <a:rPr lang="en" sz="2000" u="sng">
                <a:solidFill>
                  <a:schemeClr val="hlink"/>
                </a:solidFill>
                <a:latin typeface="Garamond"/>
                <a:ea typeface="Garamond"/>
                <a:cs typeface="Garamond"/>
                <a:sym typeface="Garamond"/>
                <a:hlinkClick r:id="rId5"/>
              </a:rPr>
              <a:t>Nature Scavenger Hunt</a:t>
            </a:r>
            <a:endParaRPr sz="2000">
              <a:latin typeface="Garamond"/>
              <a:ea typeface="Garamond"/>
              <a:cs typeface="Garamond"/>
              <a:sym typeface="Garamond"/>
            </a:endParaRPr>
          </a:p>
          <a:p>
            <a:pPr marL="457200" lvl="0" indent="-35560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2000"/>
              <a:buFont typeface="Garamond"/>
              <a:buAutoNum type="arabicPeriod"/>
            </a:pPr>
            <a:r>
              <a:rPr lang="en" sz="2000" u="sng">
                <a:solidFill>
                  <a:schemeClr val="hlink"/>
                </a:solidFill>
                <a:latin typeface="Garamond"/>
                <a:ea typeface="Garamond"/>
                <a:cs typeface="Garamond"/>
                <a:sym typeface="Garamond"/>
                <a:hlinkClick r:id="rId5"/>
              </a:rPr>
              <a:t>Bottle Bowling</a:t>
            </a:r>
            <a:endParaRPr sz="2000">
              <a:latin typeface="Garamond"/>
              <a:ea typeface="Garamond"/>
              <a:cs typeface="Garamond"/>
              <a:sym typeface="Garamond"/>
            </a:endParaRPr>
          </a:p>
          <a:p>
            <a:pPr marL="457200" lvl="0" indent="-35560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2000"/>
              <a:buFont typeface="Garamond"/>
              <a:buAutoNum type="arabicPeriod"/>
            </a:pPr>
            <a:r>
              <a:rPr lang="en" sz="2000" u="sng">
                <a:solidFill>
                  <a:schemeClr val="hlink"/>
                </a:solidFill>
                <a:latin typeface="Garamond"/>
                <a:ea typeface="Garamond"/>
                <a:cs typeface="Garamond"/>
                <a:sym typeface="Garamond"/>
                <a:hlinkClick r:id="rId5"/>
              </a:rPr>
              <a:t>Sun and Shadows</a:t>
            </a:r>
            <a:endParaRPr sz="2000">
              <a:latin typeface="Garamond"/>
              <a:ea typeface="Garamond"/>
              <a:cs typeface="Garamond"/>
              <a:sym typeface="Garamond"/>
            </a:endParaRPr>
          </a:p>
          <a:p>
            <a:pPr marL="457200" lvl="0" indent="-35560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2000"/>
              <a:buFont typeface="Garamond"/>
              <a:buAutoNum type="arabicPeriod"/>
            </a:pPr>
            <a:r>
              <a:rPr lang="en" sz="2000" u="sng">
                <a:solidFill>
                  <a:schemeClr val="hlink"/>
                </a:solidFill>
                <a:latin typeface="Garamond"/>
                <a:ea typeface="Garamond"/>
                <a:cs typeface="Garamond"/>
                <a:sym typeface="Garamond"/>
                <a:hlinkClick r:id="rId5"/>
              </a:rPr>
              <a:t>Sink or Float</a:t>
            </a:r>
            <a:endParaRPr sz="2000">
              <a:latin typeface="Garamond"/>
              <a:ea typeface="Garamond"/>
              <a:cs typeface="Garamond"/>
              <a:sym typeface="Garamond"/>
            </a:endParaRPr>
          </a:p>
          <a:p>
            <a:pPr marL="457200" lvl="0" indent="-35560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2000"/>
              <a:buFont typeface="Garamond"/>
              <a:buAutoNum type="arabicPeriod"/>
            </a:pPr>
            <a:r>
              <a:rPr lang="en" sz="2000" u="sng">
                <a:solidFill>
                  <a:schemeClr val="hlink"/>
                </a:solidFill>
                <a:latin typeface="Garamond"/>
                <a:ea typeface="Garamond"/>
                <a:cs typeface="Garamond"/>
                <a:sym typeface="Garamond"/>
                <a:hlinkClick r:id="rId5"/>
              </a:rPr>
              <a:t>What’s the Weather?</a:t>
            </a:r>
            <a:endParaRPr sz="2000">
              <a:latin typeface="Garamond"/>
              <a:ea typeface="Garamond"/>
              <a:cs typeface="Garamond"/>
              <a:sym typeface="Garamond"/>
            </a:endParaRPr>
          </a:p>
          <a:p>
            <a:pPr marL="457200" lvl="0" indent="-35560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2000"/>
              <a:buFont typeface="Garamond"/>
              <a:buAutoNum type="arabicPeriod"/>
            </a:pPr>
            <a:r>
              <a:rPr lang="en" sz="2000" u="sng">
                <a:solidFill>
                  <a:schemeClr val="hlink"/>
                </a:solidFill>
                <a:latin typeface="Garamond"/>
                <a:ea typeface="Garamond"/>
                <a:cs typeface="Garamond"/>
                <a:sym typeface="Garamond"/>
                <a:hlinkClick r:id="rId5"/>
              </a:rPr>
              <a:t>Plants and Pollinators</a:t>
            </a:r>
            <a:endParaRPr sz="2000">
              <a:latin typeface="Garamond"/>
              <a:ea typeface="Garamond"/>
              <a:cs typeface="Garamond"/>
              <a:sym typeface="Garamond"/>
            </a:endParaRPr>
          </a:p>
          <a:p>
            <a:pPr marL="457200" lvl="0" indent="-35560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2000"/>
              <a:buFont typeface="Garamond"/>
              <a:buAutoNum type="arabicPeriod"/>
            </a:pPr>
            <a:r>
              <a:rPr lang="en" sz="2000" u="sng">
                <a:solidFill>
                  <a:schemeClr val="hlink"/>
                </a:solidFill>
                <a:latin typeface="Garamond"/>
                <a:ea typeface="Garamond"/>
                <a:cs typeface="Garamond"/>
                <a:sym typeface="Garamond"/>
                <a:hlinkClick r:id="rId5"/>
              </a:rPr>
              <a:t>Where did the Water Go?</a:t>
            </a:r>
            <a:endParaRPr sz="2000">
              <a:latin typeface="Garamond"/>
              <a:ea typeface="Garamond"/>
              <a:cs typeface="Garamond"/>
              <a:sym typeface="Garamond"/>
            </a:endParaRPr>
          </a:p>
          <a:p>
            <a:pPr marL="457200" lvl="0" indent="-35560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2000"/>
              <a:buFont typeface="Garamond"/>
              <a:buAutoNum type="arabicPeriod"/>
            </a:pPr>
            <a:r>
              <a:rPr lang="en" sz="2000" u="sng">
                <a:solidFill>
                  <a:schemeClr val="hlink"/>
                </a:solidFill>
                <a:latin typeface="Garamond"/>
                <a:ea typeface="Garamond"/>
                <a:cs typeface="Garamond"/>
                <a:sym typeface="Garamond"/>
                <a:hlinkClick r:id="rId5"/>
              </a:rPr>
              <a:t>Reduce, Reuse, Recycle</a:t>
            </a:r>
            <a:endParaRPr sz="2000">
              <a:latin typeface="Garamond"/>
              <a:ea typeface="Garamond"/>
              <a:cs typeface="Garamond"/>
              <a:sym typeface="Garamond"/>
            </a:endParaRPr>
          </a:p>
          <a:p>
            <a:pPr marL="457200" lvl="0" indent="-35560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2000"/>
              <a:buFont typeface="Garamond"/>
              <a:buAutoNum type="arabicPeriod"/>
            </a:pPr>
            <a:r>
              <a:rPr lang="en" sz="2000" u="sng">
                <a:solidFill>
                  <a:schemeClr val="hlink"/>
                </a:solidFill>
                <a:latin typeface="Garamond"/>
                <a:ea typeface="Garamond"/>
                <a:cs typeface="Garamond"/>
                <a:sym typeface="Garamond"/>
                <a:hlinkClick r:id="rId5"/>
              </a:rPr>
              <a:t>Shapes in Nature</a:t>
            </a:r>
            <a:endParaRPr sz="2000">
              <a:latin typeface="Garamond"/>
              <a:ea typeface="Garamond"/>
              <a:cs typeface="Garamond"/>
              <a:sym typeface="Garamond"/>
            </a:endParaRPr>
          </a:p>
          <a:p>
            <a:pPr marL="457200" lvl="0" indent="-35560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2000"/>
              <a:buFont typeface="Garamond"/>
              <a:buAutoNum type="arabicPeriod"/>
            </a:pPr>
            <a:r>
              <a:rPr lang="en" sz="2000" u="sng">
                <a:solidFill>
                  <a:schemeClr val="hlink"/>
                </a:solidFill>
                <a:latin typeface="Garamond"/>
                <a:ea typeface="Garamond"/>
                <a:cs typeface="Garamond"/>
                <a:sym typeface="Garamond"/>
                <a:hlinkClick r:id="rId5"/>
              </a:rPr>
              <a:t>Paper Challenges</a:t>
            </a:r>
            <a:endParaRPr sz="2000"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1318" name="Google Shape;1318;p101"/>
          <p:cNvSpPr txBox="1">
            <a:spLocks noGrp="1"/>
          </p:cNvSpPr>
          <p:nvPr>
            <p:ph type="body" idx="1"/>
          </p:nvPr>
        </p:nvSpPr>
        <p:spPr>
          <a:xfrm rot="-168197">
            <a:off x="4347476" y="754993"/>
            <a:ext cx="4079181" cy="5214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All available in English and Spanish</a:t>
            </a:r>
            <a:endParaRPr/>
          </a:p>
        </p:txBody>
      </p:sp>
      <p:pic>
        <p:nvPicPr>
          <p:cNvPr id="1319" name="Google Shape;1319;p101"/>
          <p:cNvPicPr preferRelativeResize="0"/>
          <p:nvPr/>
        </p:nvPicPr>
        <p:blipFill rotWithShape="1">
          <a:blip r:embed="rId6">
            <a:alphaModFix/>
          </a:blip>
          <a:srcRect l="22666" t="14284" r="22808" b="14540"/>
          <a:stretch/>
        </p:blipFill>
        <p:spPr>
          <a:xfrm rot="-156238">
            <a:off x="4055447" y="1297224"/>
            <a:ext cx="4985551" cy="36607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4" name="Google Shape;1324;p102"/>
          <p:cNvPicPr preferRelativeResize="0"/>
          <p:nvPr/>
        </p:nvPicPr>
        <p:blipFill rotWithShape="1">
          <a:blip r:embed="rId3">
            <a:alphaModFix/>
          </a:blip>
          <a:srcRect l="1320" t="15551" r="15081" b="17990"/>
          <a:stretch/>
        </p:blipFill>
        <p:spPr>
          <a:xfrm>
            <a:off x="0" y="1039325"/>
            <a:ext cx="9178301" cy="4104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5" name="Google Shape;1325;p102"/>
          <p:cNvPicPr preferRelativeResize="0"/>
          <p:nvPr/>
        </p:nvPicPr>
        <p:blipFill rotWithShape="1">
          <a:blip r:embed="rId4">
            <a:alphaModFix/>
          </a:blip>
          <a:srcRect l="3468" t="13629" r="11735" b="61495"/>
          <a:stretch/>
        </p:blipFill>
        <p:spPr>
          <a:xfrm>
            <a:off x="0" y="0"/>
            <a:ext cx="9178301" cy="1254301"/>
          </a:xfrm>
          <a:prstGeom prst="rect">
            <a:avLst/>
          </a:prstGeom>
          <a:noFill/>
          <a:ln>
            <a:noFill/>
          </a:ln>
        </p:spPr>
      </p:pic>
      <p:sp>
        <p:nvSpPr>
          <p:cNvPr id="1326" name="Google Shape;1326;p102"/>
          <p:cNvSpPr txBox="1">
            <a:spLocks noGrp="1"/>
          </p:cNvSpPr>
          <p:nvPr>
            <p:ph type="body" idx="1"/>
          </p:nvPr>
        </p:nvSpPr>
        <p:spPr>
          <a:xfrm>
            <a:off x="311700" y="247775"/>
            <a:ext cx="8520600" cy="32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/>
              <a:t>Possible Uses:</a:t>
            </a:r>
            <a:endParaRPr sz="4000" b="1"/>
          </a:p>
          <a:p>
            <a:pPr marL="457200" lvl="0" indent="-342900" algn="ctr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Mixed grade level experiences</a:t>
            </a:r>
            <a:endParaRPr/>
          </a:p>
          <a:p>
            <a: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Family science night</a:t>
            </a:r>
            <a:endParaRPr/>
          </a:p>
          <a:p>
            <a: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Summer school</a:t>
            </a:r>
            <a:endParaRPr/>
          </a:p>
          <a:p>
            <a: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After school</a:t>
            </a:r>
            <a:endParaRPr/>
          </a:p>
          <a:p>
            <a: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At home</a:t>
            </a:r>
            <a:endParaRPr/>
          </a:p>
          <a:p>
            <a:pPr marL="45720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" name="Google Shape;1331;p103"/>
          <p:cNvPicPr preferRelativeResize="0"/>
          <p:nvPr/>
        </p:nvPicPr>
        <p:blipFill rotWithShape="1">
          <a:blip r:embed="rId3">
            <a:alphaModFix/>
          </a:blip>
          <a:srcRect l="1320" t="15551" r="15081" b="17990"/>
          <a:stretch/>
        </p:blipFill>
        <p:spPr>
          <a:xfrm>
            <a:off x="0" y="1039325"/>
            <a:ext cx="9178301" cy="4104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2" name="Google Shape;1332;p103"/>
          <p:cNvPicPr preferRelativeResize="0"/>
          <p:nvPr/>
        </p:nvPicPr>
        <p:blipFill rotWithShape="1">
          <a:blip r:embed="rId4">
            <a:alphaModFix/>
          </a:blip>
          <a:srcRect l="3468" t="13629" r="11735" b="61495"/>
          <a:stretch/>
        </p:blipFill>
        <p:spPr>
          <a:xfrm>
            <a:off x="0" y="0"/>
            <a:ext cx="9178301" cy="1254301"/>
          </a:xfrm>
          <a:prstGeom prst="rect">
            <a:avLst/>
          </a:prstGeom>
          <a:noFill/>
          <a:ln>
            <a:noFill/>
          </a:ln>
        </p:spPr>
      </p:pic>
      <p:sp>
        <p:nvSpPr>
          <p:cNvPr id="1333" name="Google Shape;1333;p103"/>
          <p:cNvSpPr txBox="1">
            <a:spLocks noGrp="1"/>
          </p:cNvSpPr>
          <p:nvPr>
            <p:ph type="body" idx="1"/>
          </p:nvPr>
        </p:nvSpPr>
        <p:spPr>
          <a:xfrm>
            <a:off x="311700" y="247775"/>
            <a:ext cx="8520600" cy="32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/>
              <a:t>How are families involved in  science learning?</a:t>
            </a:r>
            <a:endParaRPr sz="4000" b="1"/>
          </a:p>
          <a:p>
            <a:pPr marL="457200" lvl="0" indent="-342900" algn="ctr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 b="1"/>
              <a:t>Family science night</a:t>
            </a:r>
            <a:endParaRPr b="1"/>
          </a:p>
          <a:p>
            <a: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b="1"/>
              <a:t>Take-home experiments</a:t>
            </a:r>
            <a:endParaRPr b="1"/>
          </a:p>
          <a:p>
            <a: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b="1"/>
              <a:t>Asynchronous learning</a:t>
            </a:r>
            <a:endParaRPr b="1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8" name="Google Shape;1338;p104"/>
          <p:cNvPicPr preferRelativeResize="0"/>
          <p:nvPr/>
        </p:nvPicPr>
        <p:blipFill rotWithShape="1">
          <a:blip r:embed="rId3">
            <a:alphaModFix/>
          </a:blip>
          <a:srcRect l="1320" t="15551" r="15081" b="17990"/>
          <a:stretch/>
        </p:blipFill>
        <p:spPr>
          <a:xfrm>
            <a:off x="0" y="1039325"/>
            <a:ext cx="9178301" cy="4104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9" name="Google Shape;1339;p104"/>
          <p:cNvPicPr preferRelativeResize="0"/>
          <p:nvPr/>
        </p:nvPicPr>
        <p:blipFill rotWithShape="1">
          <a:blip r:embed="rId4">
            <a:alphaModFix/>
          </a:blip>
          <a:srcRect l="3468" t="13629" r="11735" b="61495"/>
          <a:stretch/>
        </p:blipFill>
        <p:spPr>
          <a:xfrm>
            <a:off x="0" y="0"/>
            <a:ext cx="9178301" cy="1254301"/>
          </a:xfrm>
          <a:prstGeom prst="rect">
            <a:avLst/>
          </a:prstGeom>
          <a:noFill/>
          <a:ln>
            <a:noFill/>
          </a:ln>
        </p:spPr>
      </p:pic>
      <p:sp>
        <p:nvSpPr>
          <p:cNvPr id="1340" name="Google Shape;1340;p104"/>
          <p:cNvSpPr txBox="1">
            <a:spLocks noGrp="1"/>
          </p:cNvSpPr>
          <p:nvPr>
            <p:ph type="body" idx="1"/>
          </p:nvPr>
        </p:nvSpPr>
        <p:spPr>
          <a:xfrm>
            <a:off x="311700" y="247775"/>
            <a:ext cx="8520600" cy="32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/>
              <a:t>How often are families involved</a:t>
            </a:r>
            <a:br>
              <a:rPr lang="en" sz="4000" b="1"/>
            </a:br>
            <a:r>
              <a:rPr lang="en" sz="4000" b="1"/>
              <a:t>in science learning?</a:t>
            </a:r>
            <a:endParaRPr sz="4000" b="1"/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endParaRPr sz="2400" b="1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1341" name="Google Shape;1341;p104"/>
          <p:cNvSpPr txBox="1"/>
          <p:nvPr/>
        </p:nvSpPr>
        <p:spPr>
          <a:xfrm>
            <a:off x="925100" y="2634375"/>
            <a:ext cx="7328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		2		3		4		5		6		7		8</a:t>
            </a:r>
            <a:endParaRPr/>
          </a:p>
        </p:txBody>
      </p:sp>
      <p:cxnSp>
        <p:nvCxnSpPr>
          <p:cNvPr id="1342" name="Google Shape;1342;p104"/>
          <p:cNvCxnSpPr/>
          <p:nvPr/>
        </p:nvCxnSpPr>
        <p:spPr>
          <a:xfrm>
            <a:off x="1351875" y="2485300"/>
            <a:ext cx="6440700" cy="2970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7" name="Google Shape;1347;p105"/>
          <p:cNvPicPr preferRelativeResize="0"/>
          <p:nvPr/>
        </p:nvPicPr>
        <p:blipFill rotWithShape="1">
          <a:blip r:embed="rId3">
            <a:alphaModFix/>
          </a:blip>
          <a:srcRect l="1320" t="15551" r="15081" b="17990"/>
          <a:stretch/>
        </p:blipFill>
        <p:spPr>
          <a:xfrm>
            <a:off x="0" y="1039325"/>
            <a:ext cx="9178301" cy="4104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8" name="Google Shape;1348;p105"/>
          <p:cNvPicPr preferRelativeResize="0"/>
          <p:nvPr/>
        </p:nvPicPr>
        <p:blipFill rotWithShape="1">
          <a:blip r:embed="rId4">
            <a:alphaModFix/>
          </a:blip>
          <a:srcRect l="3468" t="13629" r="11735" b="61495"/>
          <a:stretch/>
        </p:blipFill>
        <p:spPr>
          <a:xfrm>
            <a:off x="0" y="0"/>
            <a:ext cx="9178301" cy="1254301"/>
          </a:xfrm>
          <a:prstGeom prst="rect">
            <a:avLst/>
          </a:prstGeom>
          <a:noFill/>
          <a:ln>
            <a:noFill/>
          </a:ln>
        </p:spPr>
      </p:pic>
      <p:sp>
        <p:nvSpPr>
          <p:cNvPr id="1349" name="Google Shape;1349;p105"/>
          <p:cNvSpPr txBox="1">
            <a:spLocks noGrp="1"/>
          </p:cNvSpPr>
          <p:nvPr>
            <p:ph type="body" idx="1"/>
          </p:nvPr>
        </p:nvSpPr>
        <p:spPr>
          <a:xfrm>
            <a:off x="311700" y="247775"/>
            <a:ext cx="8520600" cy="32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Components of a Strong Science Program</a:t>
            </a:r>
            <a:endParaRPr sz="2400" b="1"/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At Home Science is meant to be a supplemental part of a science program. This is designed to pull in family members and/or be a part of an expanded learning community.</a:t>
            </a:r>
            <a:endParaRPr/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At Home Science can be a part of a the engagement piece of your science program.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4" name="Google Shape;1354;p106"/>
          <p:cNvPicPr preferRelativeResize="0"/>
          <p:nvPr/>
        </p:nvPicPr>
        <p:blipFill rotWithShape="1">
          <a:blip r:embed="rId3">
            <a:alphaModFix/>
          </a:blip>
          <a:srcRect l="1320" t="15551" r="15081" b="17990"/>
          <a:stretch/>
        </p:blipFill>
        <p:spPr>
          <a:xfrm>
            <a:off x="0" y="1039325"/>
            <a:ext cx="9178301" cy="4104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5" name="Google Shape;1355;p106"/>
          <p:cNvPicPr preferRelativeResize="0"/>
          <p:nvPr/>
        </p:nvPicPr>
        <p:blipFill rotWithShape="1">
          <a:blip r:embed="rId4">
            <a:alphaModFix/>
          </a:blip>
          <a:srcRect l="3468" t="13629" r="11735" b="61495"/>
          <a:stretch/>
        </p:blipFill>
        <p:spPr>
          <a:xfrm>
            <a:off x="0" y="0"/>
            <a:ext cx="9178301" cy="1254301"/>
          </a:xfrm>
          <a:prstGeom prst="rect">
            <a:avLst/>
          </a:prstGeom>
          <a:noFill/>
          <a:ln>
            <a:noFill/>
          </a:ln>
        </p:spPr>
      </p:pic>
      <p:sp>
        <p:nvSpPr>
          <p:cNvPr id="1356" name="Google Shape;1356;p106"/>
          <p:cNvSpPr txBox="1">
            <a:spLocks noGrp="1"/>
          </p:cNvSpPr>
          <p:nvPr>
            <p:ph type="body" idx="1"/>
          </p:nvPr>
        </p:nvSpPr>
        <p:spPr>
          <a:xfrm>
            <a:off x="311700" y="247775"/>
            <a:ext cx="8520600" cy="32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/>
              <a:t>Talk to the Creator</a:t>
            </a:r>
            <a:endParaRPr sz="3200" b="1"/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500"/>
              <a:t>Lesley Gates</a:t>
            </a:r>
            <a:endParaRPr sz="2500"/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500"/>
              <a:t>Science Content Specialist</a:t>
            </a:r>
            <a:endParaRPr sz="2500"/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500" u="sng">
                <a:solidFill>
                  <a:srgbClr val="666666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lgates@fcoe.org</a:t>
            </a:r>
            <a:endParaRPr sz="2500">
              <a:solidFill>
                <a:srgbClr val="666666"/>
              </a:solidFill>
            </a:endParaRPr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357" name="Google Shape;1357;p10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54350" y="1308225"/>
            <a:ext cx="3835275" cy="383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8" name="Google Shape;1358;p10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785425" y="978000"/>
            <a:ext cx="1593751" cy="1593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3" name="Google Shape;1363;p107"/>
          <p:cNvPicPr preferRelativeResize="0"/>
          <p:nvPr/>
        </p:nvPicPr>
        <p:blipFill rotWithShape="1">
          <a:blip r:embed="rId3">
            <a:alphaModFix/>
          </a:blip>
          <a:srcRect l="2678" t="8916" r="10636" b="3662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4" name="Google Shape;1364;p107"/>
          <p:cNvSpPr txBox="1"/>
          <p:nvPr/>
        </p:nvSpPr>
        <p:spPr>
          <a:xfrm>
            <a:off x="-150" y="4263100"/>
            <a:ext cx="9144000" cy="446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434343"/>
                </a:solidFill>
                <a:latin typeface="Garamond"/>
                <a:ea typeface="Garamond"/>
                <a:cs typeface="Garamond"/>
                <a:sym typeface="Garamond"/>
              </a:rPr>
              <a:t>@mrdueck		Jonathan Dueck		</a:t>
            </a:r>
            <a:r>
              <a:rPr lang="en" sz="1700" b="1" u="sng">
                <a:solidFill>
                  <a:srgbClr val="434343"/>
                </a:solidFill>
                <a:latin typeface="Garamond"/>
                <a:ea typeface="Garamond"/>
                <a:cs typeface="Garamond"/>
                <a:sym typeface="Garamond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jdueck@fcoe.org</a:t>
            </a:r>
            <a:r>
              <a:rPr lang="en" sz="1700" b="1">
                <a:solidFill>
                  <a:srgbClr val="888888"/>
                </a:solidFill>
                <a:latin typeface="Garamond"/>
                <a:ea typeface="Garamond"/>
                <a:cs typeface="Garamond"/>
                <a:sym typeface="Garamond"/>
              </a:rPr>
              <a:t> </a:t>
            </a:r>
            <a:r>
              <a:rPr lang="en" b="1">
                <a:solidFill>
                  <a:srgbClr val="888888"/>
                </a:solidFill>
                <a:latin typeface="Garamond"/>
                <a:ea typeface="Garamond"/>
                <a:cs typeface="Garamond"/>
                <a:sym typeface="Garamond"/>
              </a:rPr>
              <a:t> </a:t>
            </a:r>
            <a:endParaRPr b="1">
              <a:solidFill>
                <a:srgbClr val="888888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1365" name="Google Shape;1365;p10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74975" y="63175"/>
            <a:ext cx="1593751" cy="1593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9" name="Google Shape;879;p56"/>
          <p:cNvPicPr preferRelativeResize="0"/>
          <p:nvPr/>
        </p:nvPicPr>
        <p:blipFill rotWithShape="1">
          <a:blip r:embed="rId3">
            <a:alphaModFix/>
          </a:blip>
          <a:srcRect l="1320" t="15551" r="15081" b="17990"/>
          <a:stretch/>
        </p:blipFill>
        <p:spPr>
          <a:xfrm>
            <a:off x="0" y="1039325"/>
            <a:ext cx="9178301" cy="4104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80" name="Google Shape;880;p56"/>
          <p:cNvPicPr preferRelativeResize="0"/>
          <p:nvPr/>
        </p:nvPicPr>
        <p:blipFill rotWithShape="1">
          <a:blip r:embed="rId4">
            <a:alphaModFix/>
          </a:blip>
          <a:srcRect l="3468" t="13629" r="11735" b="61495"/>
          <a:stretch/>
        </p:blipFill>
        <p:spPr>
          <a:xfrm>
            <a:off x="0" y="0"/>
            <a:ext cx="9178301" cy="1254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81" name="Google Shape;881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90149" y="0"/>
            <a:ext cx="676370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82" name="Google Shape;882;p56"/>
          <p:cNvSpPr txBox="1"/>
          <p:nvPr/>
        </p:nvSpPr>
        <p:spPr>
          <a:xfrm rot="-5400000">
            <a:off x="7406400" y="2139600"/>
            <a:ext cx="31827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u="sng">
                <a:solidFill>
                  <a:schemeClr val="hlink"/>
                </a:solidFill>
                <a:latin typeface="Comfortaa"/>
                <a:ea typeface="Comfortaa"/>
                <a:cs typeface="Comfortaa"/>
                <a:sym typeface="Comfortaa"/>
                <a:hlinkClick r:id="rId6"/>
              </a:rPr>
              <a:t>https://static.nsta.org/ngss/PracticesVennDiagram.pdf</a:t>
            </a:r>
            <a:r>
              <a:rPr lang="en" sz="700"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sz="700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7" name="Google Shape;887;p57"/>
          <p:cNvPicPr preferRelativeResize="0"/>
          <p:nvPr/>
        </p:nvPicPr>
        <p:blipFill rotWithShape="1">
          <a:blip r:embed="rId3">
            <a:alphaModFix/>
          </a:blip>
          <a:srcRect l="1320" t="15551" r="15081" b="17990"/>
          <a:stretch/>
        </p:blipFill>
        <p:spPr>
          <a:xfrm>
            <a:off x="0" y="1039325"/>
            <a:ext cx="9178301" cy="4104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88" name="Google Shape;888;p57"/>
          <p:cNvPicPr preferRelativeResize="0"/>
          <p:nvPr/>
        </p:nvPicPr>
        <p:blipFill rotWithShape="1">
          <a:blip r:embed="rId4">
            <a:alphaModFix/>
          </a:blip>
          <a:srcRect l="3468" t="13629" r="11735" b="61495"/>
          <a:stretch/>
        </p:blipFill>
        <p:spPr>
          <a:xfrm>
            <a:off x="0" y="0"/>
            <a:ext cx="9178301" cy="1254301"/>
          </a:xfrm>
          <a:prstGeom prst="rect">
            <a:avLst/>
          </a:prstGeom>
          <a:noFill/>
          <a:ln>
            <a:noFill/>
          </a:ln>
        </p:spPr>
      </p:pic>
      <p:sp>
        <p:nvSpPr>
          <p:cNvPr id="889" name="Google Shape;889;p57"/>
          <p:cNvSpPr txBox="1">
            <a:spLocks noGrp="1"/>
          </p:cNvSpPr>
          <p:nvPr>
            <p:ph type="body" idx="1"/>
          </p:nvPr>
        </p:nvSpPr>
        <p:spPr>
          <a:xfrm>
            <a:off x="311700" y="247775"/>
            <a:ext cx="8520600" cy="32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Connections between content areas</a:t>
            </a:r>
            <a:endParaRPr sz="2400" b="1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890" name="Google Shape;890;p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62038" y="285750"/>
            <a:ext cx="7019925" cy="45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891" name="Google Shape;891;p57"/>
          <p:cNvSpPr txBox="1"/>
          <p:nvPr/>
        </p:nvSpPr>
        <p:spPr>
          <a:xfrm>
            <a:off x="0" y="0"/>
            <a:ext cx="75327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https://www.knowatom.com/blog/stem-crossover-where-ela-math-meet-science</a:t>
            </a:r>
            <a:endParaRPr sz="9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6" name="Google Shape;896;p58"/>
          <p:cNvPicPr preferRelativeResize="0"/>
          <p:nvPr/>
        </p:nvPicPr>
        <p:blipFill rotWithShape="1">
          <a:blip r:embed="rId3">
            <a:alphaModFix/>
          </a:blip>
          <a:srcRect l="1320" t="15551" r="15081" b="17990"/>
          <a:stretch/>
        </p:blipFill>
        <p:spPr>
          <a:xfrm>
            <a:off x="0" y="1039325"/>
            <a:ext cx="9178301" cy="4104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97" name="Google Shape;897;p58"/>
          <p:cNvPicPr preferRelativeResize="0"/>
          <p:nvPr/>
        </p:nvPicPr>
        <p:blipFill rotWithShape="1">
          <a:blip r:embed="rId4">
            <a:alphaModFix/>
          </a:blip>
          <a:srcRect l="3468" t="13629" r="11735" b="61495"/>
          <a:stretch/>
        </p:blipFill>
        <p:spPr>
          <a:xfrm>
            <a:off x="0" y="0"/>
            <a:ext cx="9178301" cy="1254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98" name="Google Shape;898;p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0550" y="93875"/>
            <a:ext cx="8602875" cy="4863025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3" name="Google Shape;903;p59"/>
          <p:cNvGrpSpPr/>
          <p:nvPr/>
        </p:nvGrpSpPr>
        <p:grpSpPr>
          <a:xfrm>
            <a:off x="460025" y="3477700"/>
            <a:ext cx="8158043" cy="1440198"/>
            <a:chOff x="3780366" y="1628698"/>
            <a:chExt cx="1570606" cy="457075"/>
          </a:xfrm>
        </p:grpSpPr>
        <p:sp>
          <p:nvSpPr>
            <p:cNvPr id="904" name="Google Shape;904;p59"/>
            <p:cNvSpPr/>
            <p:nvPr/>
          </p:nvSpPr>
          <p:spPr>
            <a:xfrm>
              <a:off x="3818322" y="1628698"/>
              <a:ext cx="1487470" cy="457075"/>
            </a:xfrm>
            <a:custGeom>
              <a:avLst/>
              <a:gdLst/>
              <a:ahLst/>
              <a:cxnLst/>
              <a:rect l="l" t="t" r="r" b="b"/>
              <a:pathLst>
                <a:path w="41777" h="18283" extrusionOk="0">
                  <a:moveTo>
                    <a:pt x="33366" y="1"/>
                  </a:moveTo>
                  <a:cubicBezTo>
                    <a:pt x="33266" y="1"/>
                    <a:pt x="33167" y="5"/>
                    <a:pt x="33066" y="16"/>
                  </a:cubicBezTo>
                  <a:cubicBezTo>
                    <a:pt x="32700" y="54"/>
                    <a:pt x="32331" y="62"/>
                    <a:pt x="31961" y="62"/>
                  </a:cubicBezTo>
                  <a:cubicBezTo>
                    <a:pt x="31645" y="62"/>
                    <a:pt x="31328" y="56"/>
                    <a:pt x="31012" y="56"/>
                  </a:cubicBezTo>
                  <a:cubicBezTo>
                    <a:pt x="30932" y="56"/>
                    <a:pt x="30852" y="56"/>
                    <a:pt x="30772" y="57"/>
                  </a:cubicBezTo>
                  <a:cubicBezTo>
                    <a:pt x="29856" y="68"/>
                    <a:pt x="28939" y="57"/>
                    <a:pt x="28024" y="103"/>
                  </a:cubicBezTo>
                  <a:cubicBezTo>
                    <a:pt x="27336" y="137"/>
                    <a:pt x="26634" y="316"/>
                    <a:pt x="25957" y="316"/>
                  </a:cubicBezTo>
                  <a:cubicBezTo>
                    <a:pt x="25806" y="316"/>
                    <a:pt x="25656" y="307"/>
                    <a:pt x="25508" y="286"/>
                  </a:cubicBezTo>
                  <a:cubicBezTo>
                    <a:pt x="24545" y="148"/>
                    <a:pt x="23576" y="191"/>
                    <a:pt x="22630" y="171"/>
                  </a:cubicBezTo>
                  <a:cubicBezTo>
                    <a:pt x="22114" y="161"/>
                    <a:pt x="21590" y="90"/>
                    <a:pt x="21062" y="90"/>
                  </a:cubicBezTo>
                  <a:cubicBezTo>
                    <a:pt x="20801" y="90"/>
                    <a:pt x="20540" y="107"/>
                    <a:pt x="20278" y="158"/>
                  </a:cubicBezTo>
                  <a:cubicBezTo>
                    <a:pt x="20070" y="198"/>
                    <a:pt x="19859" y="210"/>
                    <a:pt x="19646" y="210"/>
                  </a:cubicBezTo>
                  <a:cubicBezTo>
                    <a:pt x="19322" y="210"/>
                    <a:pt x="18993" y="181"/>
                    <a:pt x="18664" y="181"/>
                  </a:cubicBezTo>
                  <a:cubicBezTo>
                    <a:pt x="18452" y="181"/>
                    <a:pt x="18239" y="193"/>
                    <a:pt x="18028" y="232"/>
                  </a:cubicBezTo>
                  <a:cubicBezTo>
                    <a:pt x="17432" y="341"/>
                    <a:pt x="16798" y="409"/>
                    <a:pt x="16195" y="409"/>
                  </a:cubicBezTo>
                  <a:cubicBezTo>
                    <a:pt x="15835" y="409"/>
                    <a:pt x="15487" y="385"/>
                    <a:pt x="15162" y="331"/>
                  </a:cubicBezTo>
                  <a:cubicBezTo>
                    <a:pt x="14931" y="293"/>
                    <a:pt x="14705" y="278"/>
                    <a:pt x="14481" y="278"/>
                  </a:cubicBezTo>
                  <a:cubicBezTo>
                    <a:pt x="13635" y="278"/>
                    <a:pt x="12829" y="493"/>
                    <a:pt x="11989" y="493"/>
                  </a:cubicBezTo>
                  <a:cubicBezTo>
                    <a:pt x="11870" y="493"/>
                    <a:pt x="11750" y="489"/>
                    <a:pt x="11630" y="479"/>
                  </a:cubicBezTo>
                  <a:cubicBezTo>
                    <a:pt x="11485" y="467"/>
                    <a:pt x="11340" y="461"/>
                    <a:pt x="11194" y="461"/>
                  </a:cubicBezTo>
                  <a:cubicBezTo>
                    <a:pt x="10036" y="461"/>
                    <a:pt x="8838" y="806"/>
                    <a:pt x="7690" y="1092"/>
                  </a:cubicBezTo>
                  <a:cubicBezTo>
                    <a:pt x="6745" y="1327"/>
                    <a:pt x="5786" y="1114"/>
                    <a:pt x="4948" y="1395"/>
                  </a:cubicBezTo>
                  <a:cubicBezTo>
                    <a:pt x="4894" y="1391"/>
                    <a:pt x="4840" y="1390"/>
                    <a:pt x="4788" y="1390"/>
                  </a:cubicBezTo>
                  <a:cubicBezTo>
                    <a:pt x="3957" y="1390"/>
                    <a:pt x="3269" y="1784"/>
                    <a:pt x="2716" y="2146"/>
                  </a:cubicBezTo>
                  <a:cubicBezTo>
                    <a:pt x="1880" y="2692"/>
                    <a:pt x="967" y="3343"/>
                    <a:pt x="615" y="4388"/>
                  </a:cubicBezTo>
                  <a:cubicBezTo>
                    <a:pt x="363" y="5137"/>
                    <a:pt x="119" y="5891"/>
                    <a:pt x="60" y="6700"/>
                  </a:cubicBezTo>
                  <a:cubicBezTo>
                    <a:pt x="0" y="7520"/>
                    <a:pt x="164" y="8324"/>
                    <a:pt x="115" y="9148"/>
                  </a:cubicBezTo>
                  <a:cubicBezTo>
                    <a:pt x="72" y="9871"/>
                    <a:pt x="85" y="10649"/>
                    <a:pt x="230" y="11351"/>
                  </a:cubicBezTo>
                  <a:cubicBezTo>
                    <a:pt x="352" y="11945"/>
                    <a:pt x="418" y="12557"/>
                    <a:pt x="573" y="13149"/>
                  </a:cubicBezTo>
                  <a:cubicBezTo>
                    <a:pt x="828" y="14118"/>
                    <a:pt x="1215" y="15029"/>
                    <a:pt x="1923" y="15736"/>
                  </a:cubicBezTo>
                  <a:cubicBezTo>
                    <a:pt x="2786" y="16598"/>
                    <a:pt x="3851" y="17143"/>
                    <a:pt x="5076" y="17282"/>
                  </a:cubicBezTo>
                  <a:cubicBezTo>
                    <a:pt x="6489" y="17442"/>
                    <a:pt x="7909" y="17580"/>
                    <a:pt x="9312" y="17754"/>
                  </a:cubicBezTo>
                  <a:cubicBezTo>
                    <a:pt x="10653" y="17922"/>
                    <a:pt x="12003" y="17823"/>
                    <a:pt x="13329" y="18060"/>
                  </a:cubicBezTo>
                  <a:cubicBezTo>
                    <a:pt x="13635" y="18115"/>
                    <a:pt x="13950" y="18126"/>
                    <a:pt x="14262" y="18134"/>
                  </a:cubicBezTo>
                  <a:cubicBezTo>
                    <a:pt x="15593" y="18174"/>
                    <a:pt x="16927" y="18091"/>
                    <a:pt x="18255" y="18264"/>
                  </a:cubicBezTo>
                  <a:cubicBezTo>
                    <a:pt x="18294" y="18269"/>
                    <a:pt x="18335" y="18272"/>
                    <a:pt x="18377" y="18272"/>
                  </a:cubicBezTo>
                  <a:cubicBezTo>
                    <a:pt x="18508" y="18272"/>
                    <a:pt x="18644" y="18237"/>
                    <a:pt x="18730" y="18098"/>
                  </a:cubicBezTo>
                  <a:cubicBezTo>
                    <a:pt x="18775" y="18025"/>
                    <a:pt x="18856" y="17949"/>
                    <a:pt x="18922" y="17949"/>
                  </a:cubicBezTo>
                  <a:cubicBezTo>
                    <a:pt x="18949" y="17949"/>
                    <a:pt x="18973" y="17962"/>
                    <a:pt x="18990" y="17993"/>
                  </a:cubicBezTo>
                  <a:cubicBezTo>
                    <a:pt x="19121" y="18222"/>
                    <a:pt x="19280" y="18283"/>
                    <a:pt x="19450" y="18283"/>
                  </a:cubicBezTo>
                  <a:cubicBezTo>
                    <a:pt x="19640" y="18283"/>
                    <a:pt x="19842" y="18207"/>
                    <a:pt x="20030" y="18207"/>
                  </a:cubicBezTo>
                  <a:cubicBezTo>
                    <a:pt x="20040" y="18207"/>
                    <a:pt x="20050" y="18207"/>
                    <a:pt x="20059" y="18207"/>
                  </a:cubicBezTo>
                  <a:cubicBezTo>
                    <a:pt x="20116" y="18210"/>
                    <a:pt x="20173" y="18213"/>
                    <a:pt x="20230" y="18213"/>
                  </a:cubicBezTo>
                  <a:cubicBezTo>
                    <a:pt x="20441" y="18213"/>
                    <a:pt x="20640" y="18173"/>
                    <a:pt x="20758" y="17933"/>
                  </a:cubicBezTo>
                  <a:cubicBezTo>
                    <a:pt x="20976" y="18104"/>
                    <a:pt x="21195" y="18163"/>
                    <a:pt x="21416" y="18163"/>
                  </a:cubicBezTo>
                  <a:cubicBezTo>
                    <a:pt x="21741" y="18163"/>
                    <a:pt x="22069" y="18035"/>
                    <a:pt x="22395" y="17955"/>
                  </a:cubicBezTo>
                  <a:cubicBezTo>
                    <a:pt x="22441" y="17944"/>
                    <a:pt x="22499" y="17924"/>
                    <a:pt x="22544" y="17924"/>
                  </a:cubicBezTo>
                  <a:cubicBezTo>
                    <a:pt x="22561" y="17924"/>
                    <a:pt x="22577" y="17927"/>
                    <a:pt x="22588" y="17935"/>
                  </a:cubicBezTo>
                  <a:cubicBezTo>
                    <a:pt x="22795" y="18076"/>
                    <a:pt x="23007" y="18118"/>
                    <a:pt x="23221" y="18118"/>
                  </a:cubicBezTo>
                  <a:cubicBezTo>
                    <a:pt x="23537" y="18118"/>
                    <a:pt x="23857" y="18026"/>
                    <a:pt x="24171" y="18026"/>
                  </a:cubicBezTo>
                  <a:cubicBezTo>
                    <a:pt x="24228" y="18026"/>
                    <a:pt x="24285" y="18029"/>
                    <a:pt x="24342" y="18036"/>
                  </a:cubicBezTo>
                  <a:cubicBezTo>
                    <a:pt x="24471" y="18053"/>
                    <a:pt x="24600" y="18060"/>
                    <a:pt x="24728" y="18060"/>
                  </a:cubicBezTo>
                  <a:cubicBezTo>
                    <a:pt x="25506" y="18060"/>
                    <a:pt x="26262" y="17802"/>
                    <a:pt x="27042" y="17802"/>
                  </a:cubicBezTo>
                  <a:cubicBezTo>
                    <a:pt x="27174" y="17802"/>
                    <a:pt x="27306" y="17809"/>
                    <a:pt x="27439" y="17826"/>
                  </a:cubicBezTo>
                  <a:cubicBezTo>
                    <a:pt x="27536" y="17839"/>
                    <a:pt x="27635" y="17844"/>
                    <a:pt x="27734" y="17844"/>
                  </a:cubicBezTo>
                  <a:cubicBezTo>
                    <a:pt x="28119" y="17844"/>
                    <a:pt x="28516" y="17765"/>
                    <a:pt x="28904" y="17732"/>
                  </a:cubicBezTo>
                  <a:cubicBezTo>
                    <a:pt x="29889" y="17648"/>
                    <a:pt x="30874" y="17572"/>
                    <a:pt x="31857" y="17467"/>
                  </a:cubicBezTo>
                  <a:cubicBezTo>
                    <a:pt x="32506" y="17398"/>
                    <a:pt x="33172" y="17202"/>
                    <a:pt x="33795" y="17202"/>
                  </a:cubicBezTo>
                  <a:cubicBezTo>
                    <a:pt x="33817" y="17202"/>
                    <a:pt x="33839" y="17202"/>
                    <a:pt x="33860" y="17202"/>
                  </a:cubicBezTo>
                  <a:cubicBezTo>
                    <a:pt x="33922" y="17204"/>
                    <a:pt x="33984" y="17204"/>
                    <a:pt x="34045" y="17204"/>
                  </a:cubicBezTo>
                  <a:cubicBezTo>
                    <a:pt x="34818" y="17204"/>
                    <a:pt x="35572" y="17104"/>
                    <a:pt x="36332" y="17045"/>
                  </a:cubicBezTo>
                  <a:cubicBezTo>
                    <a:pt x="36944" y="16998"/>
                    <a:pt x="37728" y="16983"/>
                    <a:pt x="38103" y="16614"/>
                  </a:cubicBezTo>
                  <a:cubicBezTo>
                    <a:pt x="38611" y="16114"/>
                    <a:pt x="39274" y="15948"/>
                    <a:pt x="39788" y="15489"/>
                  </a:cubicBezTo>
                  <a:cubicBezTo>
                    <a:pt x="40289" y="15042"/>
                    <a:pt x="40619" y="14495"/>
                    <a:pt x="40959" y="13971"/>
                  </a:cubicBezTo>
                  <a:cubicBezTo>
                    <a:pt x="41423" y="13258"/>
                    <a:pt x="41108" y="12313"/>
                    <a:pt x="41487" y="11504"/>
                  </a:cubicBezTo>
                  <a:cubicBezTo>
                    <a:pt x="41572" y="11321"/>
                    <a:pt x="41671" y="10862"/>
                    <a:pt x="41683" y="10505"/>
                  </a:cubicBezTo>
                  <a:cubicBezTo>
                    <a:pt x="41708" y="9851"/>
                    <a:pt x="41415" y="9215"/>
                    <a:pt x="41548" y="8584"/>
                  </a:cubicBezTo>
                  <a:cubicBezTo>
                    <a:pt x="41776" y="7498"/>
                    <a:pt x="41682" y="6447"/>
                    <a:pt x="41432" y="5383"/>
                  </a:cubicBezTo>
                  <a:cubicBezTo>
                    <a:pt x="41227" y="4511"/>
                    <a:pt x="41029" y="3644"/>
                    <a:pt x="40466" y="2913"/>
                  </a:cubicBezTo>
                  <a:cubicBezTo>
                    <a:pt x="40373" y="2792"/>
                    <a:pt x="40273" y="2653"/>
                    <a:pt x="40244" y="2508"/>
                  </a:cubicBezTo>
                  <a:cubicBezTo>
                    <a:pt x="40030" y="1463"/>
                    <a:pt x="39175" y="917"/>
                    <a:pt x="38351" y="663"/>
                  </a:cubicBezTo>
                  <a:cubicBezTo>
                    <a:pt x="37116" y="283"/>
                    <a:pt x="35785" y="149"/>
                    <a:pt x="34486" y="83"/>
                  </a:cubicBezTo>
                  <a:cubicBezTo>
                    <a:pt x="34120" y="65"/>
                    <a:pt x="33746" y="1"/>
                    <a:pt x="33366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59"/>
            <p:cNvSpPr/>
            <p:nvPr/>
          </p:nvSpPr>
          <p:spPr>
            <a:xfrm>
              <a:off x="3780366" y="1628698"/>
              <a:ext cx="1570606" cy="457075"/>
            </a:xfrm>
            <a:custGeom>
              <a:avLst/>
              <a:gdLst/>
              <a:ahLst/>
              <a:cxnLst/>
              <a:rect l="l" t="t" r="r" b="b"/>
              <a:pathLst>
                <a:path w="41777" h="18283" extrusionOk="0">
                  <a:moveTo>
                    <a:pt x="31789" y="1291"/>
                  </a:moveTo>
                  <a:cubicBezTo>
                    <a:pt x="31974" y="1291"/>
                    <a:pt x="32159" y="1291"/>
                    <a:pt x="32343" y="1293"/>
                  </a:cubicBezTo>
                  <a:cubicBezTo>
                    <a:pt x="33959" y="1309"/>
                    <a:pt x="35586" y="1386"/>
                    <a:pt x="37170" y="1726"/>
                  </a:cubicBezTo>
                  <a:cubicBezTo>
                    <a:pt x="37989" y="1901"/>
                    <a:pt x="38650" y="2440"/>
                    <a:pt x="39116" y="3162"/>
                  </a:cubicBezTo>
                  <a:cubicBezTo>
                    <a:pt x="40148" y="4757"/>
                    <a:pt x="40208" y="6161"/>
                    <a:pt x="40214" y="7773"/>
                  </a:cubicBezTo>
                  <a:cubicBezTo>
                    <a:pt x="40214" y="8849"/>
                    <a:pt x="40393" y="9964"/>
                    <a:pt x="40164" y="10987"/>
                  </a:cubicBezTo>
                  <a:cubicBezTo>
                    <a:pt x="39940" y="11993"/>
                    <a:pt x="40151" y="13111"/>
                    <a:pt x="39513" y="14010"/>
                  </a:cubicBezTo>
                  <a:cubicBezTo>
                    <a:pt x="38667" y="15207"/>
                    <a:pt x="37409" y="15600"/>
                    <a:pt x="36022" y="15741"/>
                  </a:cubicBezTo>
                  <a:cubicBezTo>
                    <a:pt x="34725" y="15871"/>
                    <a:pt x="33416" y="15788"/>
                    <a:pt x="32122" y="16087"/>
                  </a:cubicBezTo>
                  <a:cubicBezTo>
                    <a:pt x="31980" y="16120"/>
                    <a:pt x="31827" y="16129"/>
                    <a:pt x="31668" y="16129"/>
                  </a:cubicBezTo>
                  <a:cubicBezTo>
                    <a:pt x="31493" y="16129"/>
                    <a:pt x="31310" y="16118"/>
                    <a:pt x="31129" y="16118"/>
                  </a:cubicBezTo>
                  <a:cubicBezTo>
                    <a:pt x="30994" y="16118"/>
                    <a:pt x="30860" y="16124"/>
                    <a:pt x="30729" y="16144"/>
                  </a:cubicBezTo>
                  <a:cubicBezTo>
                    <a:pt x="30311" y="16207"/>
                    <a:pt x="29948" y="16542"/>
                    <a:pt x="29523" y="16542"/>
                  </a:cubicBezTo>
                  <a:cubicBezTo>
                    <a:pt x="29426" y="16542"/>
                    <a:pt x="29326" y="16524"/>
                    <a:pt x="29221" y="16482"/>
                  </a:cubicBezTo>
                  <a:cubicBezTo>
                    <a:pt x="28967" y="16379"/>
                    <a:pt x="28715" y="16344"/>
                    <a:pt x="28465" y="16344"/>
                  </a:cubicBezTo>
                  <a:cubicBezTo>
                    <a:pt x="28082" y="16344"/>
                    <a:pt x="27700" y="16427"/>
                    <a:pt x="27312" y="16479"/>
                  </a:cubicBezTo>
                  <a:cubicBezTo>
                    <a:pt x="26701" y="16562"/>
                    <a:pt x="26078" y="16669"/>
                    <a:pt x="25466" y="16669"/>
                  </a:cubicBezTo>
                  <a:cubicBezTo>
                    <a:pt x="25330" y="16669"/>
                    <a:pt x="25194" y="16664"/>
                    <a:pt x="25059" y="16652"/>
                  </a:cubicBezTo>
                  <a:cubicBezTo>
                    <a:pt x="24942" y="16641"/>
                    <a:pt x="24826" y="16637"/>
                    <a:pt x="24710" y="16637"/>
                  </a:cubicBezTo>
                  <a:cubicBezTo>
                    <a:pt x="24140" y="16637"/>
                    <a:pt x="23584" y="16742"/>
                    <a:pt x="23016" y="16742"/>
                  </a:cubicBezTo>
                  <a:cubicBezTo>
                    <a:pt x="22981" y="16742"/>
                    <a:pt x="22947" y="16742"/>
                    <a:pt x="22912" y="16741"/>
                  </a:cubicBezTo>
                  <a:cubicBezTo>
                    <a:pt x="22534" y="16732"/>
                    <a:pt x="22150" y="16709"/>
                    <a:pt x="21768" y="16709"/>
                  </a:cubicBezTo>
                  <a:cubicBezTo>
                    <a:pt x="21114" y="16709"/>
                    <a:pt x="20463" y="16775"/>
                    <a:pt x="19847" y="17083"/>
                  </a:cubicBezTo>
                  <a:cubicBezTo>
                    <a:pt x="19808" y="17102"/>
                    <a:pt x="19773" y="17110"/>
                    <a:pt x="19741" y="17110"/>
                  </a:cubicBezTo>
                  <a:cubicBezTo>
                    <a:pt x="19686" y="17110"/>
                    <a:pt x="19643" y="17084"/>
                    <a:pt x="19618" y="17040"/>
                  </a:cubicBezTo>
                  <a:cubicBezTo>
                    <a:pt x="19526" y="16877"/>
                    <a:pt x="19419" y="16829"/>
                    <a:pt x="19309" y="16829"/>
                  </a:cubicBezTo>
                  <a:cubicBezTo>
                    <a:pt x="19150" y="16829"/>
                    <a:pt x="18983" y="16929"/>
                    <a:pt x="18840" y="16929"/>
                  </a:cubicBezTo>
                  <a:cubicBezTo>
                    <a:pt x="18818" y="16929"/>
                    <a:pt x="18797" y="16927"/>
                    <a:pt x="18777" y="16921"/>
                  </a:cubicBezTo>
                  <a:cubicBezTo>
                    <a:pt x="18579" y="16871"/>
                    <a:pt x="18381" y="16855"/>
                    <a:pt x="18181" y="16855"/>
                  </a:cubicBezTo>
                  <a:cubicBezTo>
                    <a:pt x="17779" y="16855"/>
                    <a:pt x="17374" y="16923"/>
                    <a:pt x="16974" y="16923"/>
                  </a:cubicBezTo>
                  <a:cubicBezTo>
                    <a:pt x="16675" y="16923"/>
                    <a:pt x="16379" y="16885"/>
                    <a:pt x="16090" y="16751"/>
                  </a:cubicBezTo>
                  <a:cubicBezTo>
                    <a:pt x="15987" y="16702"/>
                    <a:pt x="15883" y="16685"/>
                    <a:pt x="15780" y="16685"/>
                  </a:cubicBezTo>
                  <a:cubicBezTo>
                    <a:pt x="15539" y="16685"/>
                    <a:pt x="15297" y="16777"/>
                    <a:pt x="15051" y="16777"/>
                  </a:cubicBezTo>
                  <a:cubicBezTo>
                    <a:pt x="15036" y="16777"/>
                    <a:pt x="15021" y="16777"/>
                    <a:pt x="15007" y="16776"/>
                  </a:cubicBezTo>
                  <a:cubicBezTo>
                    <a:pt x="13871" y="16721"/>
                    <a:pt x="12734" y="16616"/>
                    <a:pt x="11596" y="16599"/>
                  </a:cubicBezTo>
                  <a:cubicBezTo>
                    <a:pt x="11446" y="16597"/>
                    <a:pt x="11273" y="16587"/>
                    <a:pt x="11107" y="16587"/>
                  </a:cubicBezTo>
                  <a:cubicBezTo>
                    <a:pt x="10878" y="16587"/>
                    <a:pt x="10659" y="16606"/>
                    <a:pt x="10524" y="16693"/>
                  </a:cubicBezTo>
                  <a:cubicBezTo>
                    <a:pt x="10408" y="16767"/>
                    <a:pt x="10300" y="16795"/>
                    <a:pt x="10197" y="16795"/>
                  </a:cubicBezTo>
                  <a:cubicBezTo>
                    <a:pt x="9896" y="16795"/>
                    <a:pt x="9641" y="16556"/>
                    <a:pt x="9366" y="16556"/>
                  </a:cubicBezTo>
                  <a:cubicBezTo>
                    <a:pt x="9302" y="16556"/>
                    <a:pt x="9237" y="16569"/>
                    <a:pt x="9169" y="16602"/>
                  </a:cubicBezTo>
                  <a:cubicBezTo>
                    <a:pt x="9140" y="16450"/>
                    <a:pt x="9085" y="16409"/>
                    <a:pt x="9017" y="16409"/>
                  </a:cubicBezTo>
                  <a:cubicBezTo>
                    <a:pt x="8938" y="16409"/>
                    <a:pt x="8841" y="16464"/>
                    <a:pt x="8747" y="16464"/>
                  </a:cubicBezTo>
                  <a:cubicBezTo>
                    <a:pt x="8743" y="16464"/>
                    <a:pt x="8738" y="16464"/>
                    <a:pt x="8733" y="16464"/>
                  </a:cubicBezTo>
                  <a:cubicBezTo>
                    <a:pt x="8714" y="16462"/>
                    <a:pt x="8695" y="16462"/>
                    <a:pt x="8676" y="16462"/>
                  </a:cubicBezTo>
                  <a:cubicBezTo>
                    <a:pt x="8438" y="16462"/>
                    <a:pt x="8183" y="16543"/>
                    <a:pt x="7941" y="16543"/>
                  </a:cubicBezTo>
                  <a:cubicBezTo>
                    <a:pt x="7720" y="16543"/>
                    <a:pt x="7511" y="16475"/>
                    <a:pt x="7337" y="16218"/>
                  </a:cubicBezTo>
                  <a:cubicBezTo>
                    <a:pt x="7322" y="16195"/>
                    <a:pt x="7270" y="16183"/>
                    <a:pt x="7221" y="16183"/>
                  </a:cubicBezTo>
                  <a:cubicBezTo>
                    <a:pt x="7194" y="16183"/>
                    <a:pt x="7168" y="16186"/>
                    <a:pt x="7149" y="16194"/>
                  </a:cubicBezTo>
                  <a:cubicBezTo>
                    <a:pt x="6932" y="16278"/>
                    <a:pt x="6721" y="16312"/>
                    <a:pt x="6514" y="16312"/>
                  </a:cubicBezTo>
                  <a:cubicBezTo>
                    <a:pt x="6050" y="16312"/>
                    <a:pt x="5608" y="16138"/>
                    <a:pt x="5162" y="15959"/>
                  </a:cubicBezTo>
                  <a:cubicBezTo>
                    <a:pt x="5025" y="15904"/>
                    <a:pt x="4862" y="15862"/>
                    <a:pt x="4711" y="15862"/>
                  </a:cubicBezTo>
                  <a:cubicBezTo>
                    <a:pt x="4664" y="15862"/>
                    <a:pt x="4618" y="15866"/>
                    <a:pt x="4575" y="15875"/>
                  </a:cubicBezTo>
                  <a:cubicBezTo>
                    <a:pt x="4445" y="15902"/>
                    <a:pt x="4324" y="15915"/>
                    <a:pt x="4211" y="15915"/>
                  </a:cubicBezTo>
                  <a:cubicBezTo>
                    <a:pt x="3396" y="15915"/>
                    <a:pt x="3006" y="15252"/>
                    <a:pt x="2470" y="14678"/>
                  </a:cubicBezTo>
                  <a:cubicBezTo>
                    <a:pt x="1414" y="13545"/>
                    <a:pt x="1477" y="12151"/>
                    <a:pt x="1224" y="10801"/>
                  </a:cubicBezTo>
                  <a:cubicBezTo>
                    <a:pt x="1009" y="9647"/>
                    <a:pt x="1240" y="8565"/>
                    <a:pt x="1383" y="7443"/>
                  </a:cubicBezTo>
                  <a:cubicBezTo>
                    <a:pt x="1468" y="6768"/>
                    <a:pt x="1515" y="6107"/>
                    <a:pt x="1720" y="5447"/>
                  </a:cubicBezTo>
                  <a:cubicBezTo>
                    <a:pt x="2026" y="4460"/>
                    <a:pt x="2603" y="3787"/>
                    <a:pt x="3489" y="3230"/>
                  </a:cubicBezTo>
                  <a:cubicBezTo>
                    <a:pt x="4713" y="2462"/>
                    <a:pt x="6001" y="2368"/>
                    <a:pt x="7377" y="2307"/>
                  </a:cubicBezTo>
                  <a:cubicBezTo>
                    <a:pt x="7843" y="2286"/>
                    <a:pt x="8402" y="2179"/>
                    <a:pt x="8910" y="2065"/>
                  </a:cubicBezTo>
                  <a:cubicBezTo>
                    <a:pt x="9991" y="1823"/>
                    <a:pt x="11114" y="1755"/>
                    <a:pt x="12224" y="1658"/>
                  </a:cubicBezTo>
                  <a:cubicBezTo>
                    <a:pt x="13237" y="1571"/>
                    <a:pt x="14284" y="1673"/>
                    <a:pt x="15269" y="1546"/>
                  </a:cubicBezTo>
                  <a:cubicBezTo>
                    <a:pt x="16647" y="1368"/>
                    <a:pt x="18024" y="1558"/>
                    <a:pt x="19406" y="1337"/>
                  </a:cubicBezTo>
                  <a:cubicBezTo>
                    <a:pt x="19586" y="1308"/>
                    <a:pt x="19778" y="1298"/>
                    <a:pt x="19978" y="1298"/>
                  </a:cubicBezTo>
                  <a:cubicBezTo>
                    <a:pt x="20455" y="1298"/>
                    <a:pt x="20972" y="1359"/>
                    <a:pt x="21455" y="1382"/>
                  </a:cubicBezTo>
                  <a:cubicBezTo>
                    <a:pt x="22531" y="1436"/>
                    <a:pt x="23610" y="1468"/>
                    <a:pt x="24688" y="1468"/>
                  </a:cubicBezTo>
                  <a:cubicBezTo>
                    <a:pt x="25296" y="1468"/>
                    <a:pt x="25903" y="1458"/>
                    <a:pt x="26510" y="1435"/>
                  </a:cubicBezTo>
                  <a:cubicBezTo>
                    <a:pt x="28269" y="1370"/>
                    <a:pt x="30029" y="1291"/>
                    <a:pt x="31789" y="1291"/>
                  </a:cubicBezTo>
                  <a:close/>
                  <a:moveTo>
                    <a:pt x="33366" y="1"/>
                  </a:moveTo>
                  <a:cubicBezTo>
                    <a:pt x="33266" y="1"/>
                    <a:pt x="33167" y="5"/>
                    <a:pt x="33066" y="16"/>
                  </a:cubicBezTo>
                  <a:cubicBezTo>
                    <a:pt x="32700" y="54"/>
                    <a:pt x="32331" y="62"/>
                    <a:pt x="31961" y="62"/>
                  </a:cubicBezTo>
                  <a:cubicBezTo>
                    <a:pt x="31645" y="62"/>
                    <a:pt x="31328" y="56"/>
                    <a:pt x="31012" y="56"/>
                  </a:cubicBezTo>
                  <a:cubicBezTo>
                    <a:pt x="30932" y="56"/>
                    <a:pt x="30852" y="56"/>
                    <a:pt x="30772" y="57"/>
                  </a:cubicBezTo>
                  <a:cubicBezTo>
                    <a:pt x="29856" y="68"/>
                    <a:pt x="28939" y="57"/>
                    <a:pt x="28024" y="103"/>
                  </a:cubicBezTo>
                  <a:cubicBezTo>
                    <a:pt x="27336" y="137"/>
                    <a:pt x="26634" y="316"/>
                    <a:pt x="25957" y="316"/>
                  </a:cubicBezTo>
                  <a:cubicBezTo>
                    <a:pt x="25806" y="316"/>
                    <a:pt x="25656" y="307"/>
                    <a:pt x="25508" y="286"/>
                  </a:cubicBezTo>
                  <a:cubicBezTo>
                    <a:pt x="24545" y="148"/>
                    <a:pt x="23576" y="191"/>
                    <a:pt x="22630" y="171"/>
                  </a:cubicBezTo>
                  <a:cubicBezTo>
                    <a:pt x="22114" y="161"/>
                    <a:pt x="21590" y="90"/>
                    <a:pt x="21062" y="90"/>
                  </a:cubicBezTo>
                  <a:cubicBezTo>
                    <a:pt x="20801" y="90"/>
                    <a:pt x="20540" y="107"/>
                    <a:pt x="20278" y="158"/>
                  </a:cubicBezTo>
                  <a:cubicBezTo>
                    <a:pt x="20070" y="198"/>
                    <a:pt x="19859" y="210"/>
                    <a:pt x="19646" y="210"/>
                  </a:cubicBezTo>
                  <a:cubicBezTo>
                    <a:pt x="19322" y="210"/>
                    <a:pt x="18993" y="181"/>
                    <a:pt x="18664" y="181"/>
                  </a:cubicBezTo>
                  <a:cubicBezTo>
                    <a:pt x="18452" y="181"/>
                    <a:pt x="18239" y="193"/>
                    <a:pt x="18028" y="232"/>
                  </a:cubicBezTo>
                  <a:cubicBezTo>
                    <a:pt x="17432" y="341"/>
                    <a:pt x="16798" y="409"/>
                    <a:pt x="16195" y="409"/>
                  </a:cubicBezTo>
                  <a:cubicBezTo>
                    <a:pt x="15835" y="409"/>
                    <a:pt x="15487" y="385"/>
                    <a:pt x="15162" y="331"/>
                  </a:cubicBezTo>
                  <a:cubicBezTo>
                    <a:pt x="14931" y="293"/>
                    <a:pt x="14705" y="278"/>
                    <a:pt x="14481" y="278"/>
                  </a:cubicBezTo>
                  <a:cubicBezTo>
                    <a:pt x="13635" y="278"/>
                    <a:pt x="12829" y="493"/>
                    <a:pt x="11989" y="493"/>
                  </a:cubicBezTo>
                  <a:cubicBezTo>
                    <a:pt x="11870" y="493"/>
                    <a:pt x="11750" y="489"/>
                    <a:pt x="11630" y="479"/>
                  </a:cubicBezTo>
                  <a:cubicBezTo>
                    <a:pt x="11485" y="467"/>
                    <a:pt x="11340" y="461"/>
                    <a:pt x="11194" y="461"/>
                  </a:cubicBezTo>
                  <a:cubicBezTo>
                    <a:pt x="10036" y="461"/>
                    <a:pt x="8838" y="806"/>
                    <a:pt x="7690" y="1092"/>
                  </a:cubicBezTo>
                  <a:cubicBezTo>
                    <a:pt x="6745" y="1327"/>
                    <a:pt x="5786" y="1114"/>
                    <a:pt x="4948" y="1395"/>
                  </a:cubicBezTo>
                  <a:cubicBezTo>
                    <a:pt x="4894" y="1391"/>
                    <a:pt x="4840" y="1390"/>
                    <a:pt x="4788" y="1390"/>
                  </a:cubicBezTo>
                  <a:cubicBezTo>
                    <a:pt x="3957" y="1390"/>
                    <a:pt x="3269" y="1784"/>
                    <a:pt x="2716" y="2146"/>
                  </a:cubicBezTo>
                  <a:cubicBezTo>
                    <a:pt x="1880" y="2692"/>
                    <a:pt x="967" y="3343"/>
                    <a:pt x="615" y="4388"/>
                  </a:cubicBezTo>
                  <a:cubicBezTo>
                    <a:pt x="363" y="5137"/>
                    <a:pt x="119" y="5891"/>
                    <a:pt x="60" y="6700"/>
                  </a:cubicBezTo>
                  <a:cubicBezTo>
                    <a:pt x="0" y="7520"/>
                    <a:pt x="164" y="8324"/>
                    <a:pt x="115" y="9148"/>
                  </a:cubicBezTo>
                  <a:cubicBezTo>
                    <a:pt x="72" y="9871"/>
                    <a:pt x="85" y="10649"/>
                    <a:pt x="230" y="11351"/>
                  </a:cubicBezTo>
                  <a:cubicBezTo>
                    <a:pt x="352" y="11945"/>
                    <a:pt x="418" y="12557"/>
                    <a:pt x="573" y="13149"/>
                  </a:cubicBezTo>
                  <a:cubicBezTo>
                    <a:pt x="828" y="14118"/>
                    <a:pt x="1215" y="15029"/>
                    <a:pt x="1923" y="15736"/>
                  </a:cubicBezTo>
                  <a:cubicBezTo>
                    <a:pt x="2786" y="16598"/>
                    <a:pt x="3851" y="17143"/>
                    <a:pt x="5076" y="17282"/>
                  </a:cubicBezTo>
                  <a:cubicBezTo>
                    <a:pt x="6489" y="17442"/>
                    <a:pt x="7909" y="17580"/>
                    <a:pt x="9312" y="17754"/>
                  </a:cubicBezTo>
                  <a:cubicBezTo>
                    <a:pt x="10653" y="17922"/>
                    <a:pt x="12003" y="17823"/>
                    <a:pt x="13329" y="18060"/>
                  </a:cubicBezTo>
                  <a:cubicBezTo>
                    <a:pt x="13635" y="18115"/>
                    <a:pt x="13950" y="18126"/>
                    <a:pt x="14262" y="18134"/>
                  </a:cubicBezTo>
                  <a:cubicBezTo>
                    <a:pt x="15593" y="18174"/>
                    <a:pt x="16927" y="18091"/>
                    <a:pt x="18255" y="18264"/>
                  </a:cubicBezTo>
                  <a:cubicBezTo>
                    <a:pt x="18294" y="18269"/>
                    <a:pt x="18335" y="18272"/>
                    <a:pt x="18377" y="18272"/>
                  </a:cubicBezTo>
                  <a:cubicBezTo>
                    <a:pt x="18508" y="18272"/>
                    <a:pt x="18644" y="18237"/>
                    <a:pt x="18730" y="18098"/>
                  </a:cubicBezTo>
                  <a:cubicBezTo>
                    <a:pt x="18775" y="18025"/>
                    <a:pt x="18856" y="17949"/>
                    <a:pt x="18922" y="17949"/>
                  </a:cubicBezTo>
                  <a:cubicBezTo>
                    <a:pt x="18949" y="17949"/>
                    <a:pt x="18973" y="17962"/>
                    <a:pt x="18990" y="17993"/>
                  </a:cubicBezTo>
                  <a:cubicBezTo>
                    <a:pt x="19121" y="18222"/>
                    <a:pt x="19280" y="18283"/>
                    <a:pt x="19450" y="18283"/>
                  </a:cubicBezTo>
                  <a:cubicBezTo>
                    <a:pt x="19640" y="18283"/>
                    <a:pt x="19842" y="18207"/>
                    <a:pt x="20030" y="18207"/>
                  </a:cubicBezTo>
                  <a:cubicBezTo>
                    <a:pt x="20040" y="18207"/>
                    <a:pt x="20050" y="18207"/>
                    <a:pt x="20059" y="18207"/>
                  </a:cubicBezTo>
                  <a:cubicBezTo>
                    <a:pt x="20116" y="18210"/>
                    <a:pt x="20173" y="18213"/>
                    <a:pt x="20230" y="18213"/>
                  </a:cubicBezTo>
                  <a:cubicBezTo>
                    <a:pt x="20441" y="18213"/>
                    <a:pt x="20640" y="18173"/>
                    <a:pt x="20758" y="17933"/>
                  </a:cubicBezTo>
                  <a:cubicBezTo>
                    <a:pt x="20976" y="18104"/>
                    <a:pt x="21195" y="18163"/>
                    <a:pt x="21416" y="18163"/>
                  </a:cubicBezTo>
                  <a:cubicBezTo>
                    <a:pt x="21741" y="18163"/>
                    <a:pt x="22069" y="18035"/>
                    <a:pt x="22395" y="17955"/>
                  </a:cubicBezTo>
                  <a:cubicBezTo>
                    <a:pt x="22441" y="17944"/>
                    <a:pt x="22499" y="17924"/>
                    <a:pt x="22544" y="17924"/>
                  </a:cubicBezTo>
                  <a:cubicBezTo>
                    <a:pt x="22561" y="17924"/>
                    <a:pt x="22577" y="17927"/>
                    <a:pt x="22588" y="17935"/>
                  </a:cubicBezTo>
                  <a:cubicBezTo>
                    <a:pt x="22795" y="18076"/>
                    <a:pt x="23007" y="18118"/>
                    <a:pt x="23221" y="18118"/>
                  </a:cubicBezTo>
                  <a:cubicBezTo>
                    <a:pt x="23537" y="18118"/>
                    <a:pt x="23857" y="18026"/>
                    <a:pt x="24171" y="18026"/>
                  </a:cubicBezTo>
                  <a:cubicBezTo>
                    <a:pt x="24228" y="18026"/>
                    <a:pt x="24285" y="18029"/>
                    <a:pt x="24342" y="18036"/>
                  </a:cubicBezTo>
                  <a:cubicBezTo>
                    <a:pt x="24471" y="18053"/>
                    <a:pt x="24600" y="18060"/>
                    <a:pt x="24728" y="18060"/>
                  </a:cubicBezTo>
                  <a:cubicBezTo>
                    <a:pt x="25506" y="18060"/>
                    <a:pt x="26262" y="17802"/>
                    <a:pt x="27042" y="17802"/>
                  </a:cubicBezTo>
                  <a:cubicBezTo>
                    <a:pt x="27174" y="17802"/>
                    <a:pt x="27306" y="17809"/>
                    <a:pt x="27439" y="17826"/>
                  </a:cubicBezTo>
                  <a:cubicBezTo>
                    <a:pt x="27536" y="17839"/>
                    <a:pt x="27635" y="17844"/>
                    <a:pt x="27734" y="17844"/>
                  </a:cubicBezTo>
                  <a:cubicBezTo>
                    <a:pt x="28119" y="17844"/>
                    <a:pt x="28516" y="17765"/>
                    <a:pt x="28904" y="17732"/>
                  </a:cubicBezTo>
                  <a:cubicBezTo>
                    <a:pt x="29889" y="17648"/>
                    <a:pt x="30874" y="17572"/>
                    <a:pt x="31857" y="17467"/>
                  </a:cubicBezTo>
                  <a:cubicBezTo>
                    <a:pt x="32506" y="17398"/>
                    <a:pt x="33172" y="17202"/>
                    <a:pt x="33795" y="17202"/>
                  </a:cubicBezTo>
                  <a:cubicBezTo>
                    <a:pt x="33817" y="17202"/>
                    <a:pt x="33839" y="17202"/>
                    <a:pt x="33860" y="17202"/>
                  </a:cubicBezTo>
                  <a:cubicBezTo>
                    <a:pt x="33922" y="17204"/>
                    <a:pt x="33984" y="17204"/>
                    <a:pt x="34045" y="17204"/>
                  </a:cubicBezTo>
                  <a:cubicBezTo>
                    <a:pt x="34818" y="17204"/>
                    <a:pt x="35572" y="17104"/>
                    <a:pt x="36332" y="17045"/>
                  </a:cubicBezTo>
                  <a:cubicBezTo>
                    <a:pt x="36944" y="16998"/>
                    <a:pt x="37728" y="16983"/>
                    <a:pt x="38103" y="16614"/>
                  </a:cubicBezTo>
                  <a:cubicBezTo>
                    <a:pt x="38611" y="16114"/>
                    <a:pt x="39274" y="15948"/>
                    <a:pt x="39788" y="15489"/>
                  </a:cubicBezTo>
                  <a:cubicBezTo>
                    <a:pt x="40289" y="15042"/>
                    <a:pt x="40619" y="14495"/>
                    <a:pt x="40959" y="13971"/>
                  </a:cubicBezTo>
                  <a:cubicBezTo>
                    <a:pt x="41423" y="13258"/>
                    <a:pt x="41108" y="12313"/>
                    <a:pt x="41487" y="11504"/>
                  </a:cubicBezTo>
                  <a:cubicBezTo>
                    <a:pt x="41572" y="11321"/>
                    <a:pt x="41671" y="10862"/>
                    <a:pt x="41683" y="10505"/>
                  </a:cubicBezTo>
                  <a:cubicBezTo>
                    <a:pt x="41708" y="9851"/>
                    <a:pt x="41415" y="9215"/>
                    <a:pt x="41548" y="8584"/>
                  </a:cubicBezTo>
                  <a:cubicBezTo>
                    <a:pt x="41776" y="7498"/>
                    <a:pt x="41682" y="6447"/>
                    <a:pt x="41432" y="5383"/>
                  </a:cubicBezTo>
                  <a:cubicBezTo>
                    <a:pt x="41227" y="4511"/>
                    <a:pt x="41029" y="3644"/>
                    <a:pt x="40466" y="2913"/>
                  </a:cubicBezTo>
                  <a:cubicBezTo>
                    <a:pt x="40373" y="2792"/>
                    <a:pt x="40273" y="2653"/>
                    <a:pt x="40244" y="2508"/>
                  </a:cubicBezTo>
                  <a:cubicBezTo>
                    <a:pt x="40030" y="1463"/>
                    <a:pt x="39175" y="917"/>
                    <a:pt x="38351" y="663"/>
                  </a:cubicBezTo>
                  <a:cubicBezTo>
                    <a:pt x="37116" y="283"/>
                    <a:pt x="35785" y="149"/>
                    <a:pt x="34486" y="83"/>
                  </a:cubicBezTo>
                  <a:cubicBezTo>
                    <a:pt x="34120" y="65"/>
                    <a:pt x="33746" y="1"/>
                    <a:pt x="3336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6" name="Google Shape;906;p59"/>
          <p:cNvSpPr txBox="1">
            <a:spLocks noGrp="1"/>
          </p:cNvSpPr>
          <p:nvPr>
            <p:ph type="ctrTitle" idx="4294967295"/>
          </p:nvPr>
        </p:nvSpPr>
        <p:spPr>
          <a:xfrm>
            <a:off x="2187450" y="3549925"/>
            <a:ext cx="4769100" cy="7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400"/>
              <a:t>SCIENCE</a:t>
            </a:r>
            <a:endParaRPr sz="7400"/>
          </a:p>
        </p:txBody>
      </p:sp>
      <p:grpSp>
        <p:nvGrpSpPr>
          <p:cNvPr id="907" name="Google Shape;907;p59"/>
          <p:cNvGrpSpPr/>
          <p:nvPr/>
        </p:nvGrpSpPr>
        <p:grpSpPr>
          <a:xfrm>
            <a:off x="1992116" y="2099685"/>
            <a:ext cx="2449551" cy="603019"/>
            <a:chOff x="1690075" y="1628700"/>
            <a:chExt cx="1309500" cy="457075"/>
          </a:xfrm>
        </p:grpSpPr>
        <p:sp>
          <p:nvSpPr>
            <p:cNvPr id="908" name="Google Shape;908;p59"/>
            <p:cNvSpPr/>
            <p:nvPr/>
          </p:nvSpPr>
          <p:spPr>
            <a:xfrm>
              <a:off x="1690075" y="1628700"/>
              <a:ext cx="1309500" cy="457075"/>
            </a:xfrm>
            <a:custGeom>
              <a:avLst/>
              <a:gdLst/>
              <a:ahLst/>
              <a:cxnLst/>
              <a:rect l="l" t="t" r="r" b="b"/>
              <a:pathLst>
                <a:path w="41777" h="18283" extrusionOk="0">
                  <a:moveTo>
                    <a:pt x="33366" y="1"/>
                  </a:moveTo>
                  <a:cubicBezTo>
                    <a:pt x="33266" y="1"/>
                    <a:pt x="33167" y="5"/>
                    <a:pt x="33066" y="16"/>
                  </a:cubicBezTo>
                  <a:cubicBezTo>
                    <a:pt x="32700" y="54"/>
                    <a:pt x="32331" y="62"/>
                    <a:pt x="31961" y="62"/>
                  </a:cubicBezTo>
                  <a:cubicBezTo>
                    <a:pt x="31645" y="62"/>
                    <a:pt x="31328" y="56"/>
                    <a:pt x="31012" y="56"/>
                  </a:cubicBezTo>
                  <a:cubicBezTo>
                    <a:pt x="30932" y="56"/>
                    <a:pt x="30852" y="56"/>
                    <a:pt x="30772" y="57"/>
                  </a:cubicBezTo>
                  <a:cubicBezTo>
                    <a:pt x="29856" y="68"/>
                    <a:pt x="28939" y="57"/>
                    <a:pt x="28024" y="103"/>
                  </a:cubicBezTo>
                  <a:cubicBezTo>
                    <a:pt x="27336" y="137"/>
                    <a:pt x="26634" y="316"/>
                    <a:pt x="25957" y="316"/>
                  </a:cubicBezTo>
                  <a:cubicBezTo>
                    <a:pt x="25806" y="316"/>
                    <a:pt x="25656" y="307"/>
                    <a:pt x="25508" y="286"/>
                  </a:cubicBezTo>
                  <a:cubicBezTo>
                    <a:pt x="24545" y="148"/>
                    <a:pt x="23576" y="191"/>
                    <a:pt x="22630" y="171"/>
                  </a:cubicBezTo>
                  <a:cubicBezTo>
                    <a:pt x="22114" y="161"/>
                    <a:pt x="21590" y="90"/>
                    <a:pt x="21062" y="90"/>
                  </a:cubicBezTo>
                  <a:cubicBezTo>
                    <a:pt x="20801" y="90"/>
                    <a:pt x="20540" y="107"/>
                    <a:pt x="20278" y="158"/>
                  </a:cubicBezTo>
                  <a:cubicBezTo>
                    <a:pt x="20070" y="198"/>
                    <a:pt x="19859" y="210"/>
                    <a:pt x="19646" y="210"/>
                  </a:cubicBezTo>
                  <a:cubicBezTo>
                    <a:pt x="19322" y="210"/>
                    <a:pt x="18993" y="181"/>
                    <a:pt x="18664" y="181"/>
                  </a:cubicBezTo>
                  <a:cubicBezTo>
                    <a:pt x="18452" y="181"/>
                    <a:pt x="18239" y="193"/>
                    <a:pt x="18028" y="232"/>
                  </a:cubicBezTo>
                  <a:cubicBezTo>
                    <a:pt x="17432" y="341"/>
                    <a:pt x="16798" y="409"/>
                    <a:pt x="16195" y="409"/>
                  </a:cubicBezTo>
                  <a:cubicBezTo>
                    <a:pt x="15835" y="409"/>
                    <a:pt x="15487" y="385"/>
                    <a:pt x="15162" y="331"/>
                  </a:cubicBezTo>
                  <a:cubicBezTo>
                    <a:pt x="14931" y="293"/>
                    <a:pt x="14705" y="278"/>
                    <a:pt x="14481" y="278"/>
                  </a:cubicBezTo>
                  <a:cubicBezTo>
                    <a:pt x="13635" y="278"/>
                    <a:pt x="12829" y="493"/>
                    <a:pt x="11989" y="493"/>
                  </a:cubicBezTo>
                  <a:cubicBezTo>
                    <a:pt x="11870" y="493"/>
                    <a:pt x="11750" y="489"/>
                    <a:pt x="11630" y="479"/>
                  </a:cubicBezTo>
                  <a:cubicBezTo>
                    <a:pt x="11485" y="467"/>
                    <a:pt x="11340" y="461"/>
                    <a:pt x="11194" y="461"/>
                  </a:cubicBezTo>
                  <a:cubicBezTo>
                    <a:pt x="10036" y="461"/>
                    <a:pt x="8838" y="806"/>
                    <a:pt x="7690" y="1092"/>
                  </a:cubicBezTo>
                  <a:cubicBezTo>
                    <a:pt x="6745" y="1327"/>
                    <a:pt x="5786" y="1114"/>
                    <a:pt x="4948" y="1395"/>
                  </a:cubicBezTo>
                  <a:cubicBezTo>
                    <a:pt x="4894" y="1391"/>
                    <a:pt x="4840" y="1390"/>
                    <a:pt x="4788" y="1390"/>
                  </a:cubicBezTo>
                  <a:cubicBezTo>
                    <a:pt x="3957" y="1390"/>
                    <a:pt x="3269" y="1784"/>
                    <a:pt x="2716" y="2146"/>
                  </a:cubicBezTo>
                  <a:cubicBezTo>
                    <a:pt x="1880" y="2692"/>
                    <a:pt x="967" y="3343"/>
                    <a:pt x="615" y="4388"/>
                  </a:cubicBezTo>
                  <a:cubicBezTo>
                    <a:pt x="363" y="5137"/>
                    <a:pt x="119" y="5891"/>
                    <a:pt x="60" y="6700"/>
                  </a:cubicBezTo>
                  <a:cubicBezTo>
                    <a:pt x="0" y="7520"/>
                    <a:pt x="164" y="8324"/>
                    <a:pt x="115" y="9148"/>
                  </a:cubicBezTo>
                  <a:cubicBezTo>
                    <a:pt x="72" y="9871"/>
                    <a:pt x="85" y="10649"/>
                    <a:pt x="230" y="11351"/>
                  </a:cubicBezTo>
                  <a:cubicBezTo>
                    <a:pt x="352" y="11945"/>
                    <a:pt x="418" y="12557"/>
                    <a:pt x="573" y="13149"/>
                  </a:cubicBezTo>
                  <a:cubicBezTo>
                    <a:pt x="828" y="14118"/>
                    <a:pt x="1215" y="15029"/>
                    <a:pt x="1923" y="15736"/>
                  </a:cubicBezTo>
                  <a:cubicBezTo>
                    <a:pt x="2786" y="16598"/>
                    <a:pt x="3851" y="17143"/>
                    <a:pt x="5076" y="17282"/>
                  </a:cubicBezTo>
                  <a:cubicBezTo>
                    <a:pt x="6489" y="17442"/>
                    <a:pt x="7909" y="17580"/>
                    <a:pt x="9312" y="17754"/>
                  </a:cubicBezTo>
                  <a:cubicBezTo>
                    <a:pt x="10653" y="17922"/>
                    <a:pt x="12003" y="17823"/>
                    <a:pt x="13329" y="18060"/>
                  </a:cubicBezTo>
                  <a:cubicBezTo>
                    <a:pt x="13635" y="18115"/>
                    <a:pt x="13950" y="18126"/>
                    <a:pt x="14262" y="18134"/>
                  </a:cubicBezTo>
                  <a:cubicBezTo>
                    <a:pt x="15593" y="18174"/>
                    <a:pt x="16927" y="18091"/>
                    <a:pt x="18255" y="18264"/>
                  </a:cubicBezTo>
                  <a:cubicBezTo>
                    <a:pt x="18294" y="18269"/>
                    <a:pt x="18335" y="18272"/>
                    <a:pt x="18377" y="18272"/>
                  </a:cubicBezTo>
                  <a:cubicBezTo>
                    <a:pt x="18508" y="18272"/>
                    <a:pt x="18644" y="18237"/>
                    <a:pt x="18730" y="18098"/>
                  </a:cubicBezTo>
                  <a:cubicBezTo>
                    <a:pt x="18775" y="18025"/>
                    <a:pt x="18856" y="17949"/>
                    <a:pt x="18922" y="17949"/>
                  </a:cubicBezTo>
                  <a:cubicBezTo>
                    <a:pt x="18949" y="17949"/>
                    <a:pt x="18973" y="17962"/>
                    <a:pt x="18990" y="17993"/>
                  </a:cubicBezTo>
                  <a:cubicBezTo>
                    <a:pt x="19121" y="18222"/>
                    <a:pt x="19280" y="18283"/>
                    <a:pt x="19450" y="18283"/>
                  </a:cubicBezTo>
                  <a:cubicBezTo>
                    <a:pt x="19640" y="18283"/>
                    <a:pt x="19842" y="18207"/>
                    <a:pt x="20030" y="18207"/>
                  </a:cubicBezTo>
                  <a:cubicBezTo>
                    <a:pt x="20040" y="18207"/>
                    <a:pt x="20050" y="18207"/>
                    <a:pt x="20059" y="18207"/>
                  </a:cubicBezTo>
                  <a:cubicBezTo>
                    <a:pt x="20116" y="18210"/>
                    <a:pt x="20173" y="18213"/>
                    <a:pt x="20230" y="18213"/>
                  </a:cubicBezTo>
                  <a:cubicBezTo>
                    <a:pt x="20441" y="18213"/>
                    <a:pt x="20640" y="18173"/>
                    <a:pt x="20758" y="17933"/>
                  </a:cubicBezTo>
                  <a:cubicBezTo>
                    <a:pt x="20976" y="18104"/>
                    <a:pt x="21195" y="18163"/>
                    <a:pt x="21416" y="18163"/>
                  </a:cubicBezTo>
                  <a:cubicBezTo>
                    <a:pt x="21741" y="18163"/>
                    <a:pt x="22069" y="18035"/>
                    <a:pt x="22395" y="17955"/>
                  </a:cubicBezTo>
                  <a:cubicBezTo>
                    <a:pt x="22441" y="17944"/>
                    <a:pt x="22499" y="17924"/>
                    <a:pt x="22544" y="17924"/>
                  </a:cubicBezTo>
                  <a:cubicBezTo>
                    <a:pt x="22561" y="17924"/>
                    <a:pt x="22577" y="17927"/>
                    <a:pt x="22588" y="17935"/>
                  </a:cubicBezTo>
                  <a:cubicBezTo>
                    <a:pt x="22795" y="18076"/>
                    <a:pt x="23007" y="18118"/>
                    <a:pt x="23221" y="18118"/>
                  </a:cubicBezTo>
                  <a:cubicBezTo>
                    <a:pt x="23537" y="18118"/>
                    <a:pt x="23857" y="18026"/>
                    <a:pt x="24171" y="18026"/>
                  </a:cubicBezTo>
                  <a:cubicBezTo>
                    <a:pt x="24228" y="18026"/>
                    <a:pt x="24285" y="18029"/>
                    <a:pt x="24342" y="18036"/>
                  </a:cubicBezTo>
                  <a:cubicBezTo>
                    <a:pt x="24471" y="18053"/>
                    <a:pt x="24600" y="18060"/>
                    <a:pt x="24728" y="18060"/>
                  </a:cubicBezTo>
                  <a:cubicBezTo>
                    <a:pt x="25506" y="18060"/>
                    <a:pt x="26262" y="17802"/>
                    <a:pt x="27042" y="17802"/>
                  </a:cubicBezTo>
                  <a:cubicBezTo>
                    <a:pt x="27174" y="17802"/>
                    <a:pt x="27306" y="17809"/>
                    <a:pt x="27439" y="17826"/>
                  </a:cubicBezTo>
                  <a:cubicBezTo>
                    <a:pt x="27536" y="17839"/>
                    <a:pt x="27635" y="17844"/>
                    <a:pt x="27734" y="17844"/>
                  </a:cubicBezTo>
                  <a:cubicBezTo>
                    <a:pt x="28119" y="17844"/>
                    <a:pt x="28516" y="17765"/>
                    <a:pt x="28904" y="17732"/>
                  </a:cubicBezTo>
                  <a:cubicBezTo>
                    <a:pt x="29889" y="17648"/>
                    <a:pt x="30874" y="17572"/>
                    <a:pt x="31857" y="17467"/>
                  </a:cubicBezTo>
                  <a:cubicBezTo>
                    <a:pt x="32506" y="17398"/>
                    <a:pt x="33172" y="17202"/>
                    <a:pt x="33795" y="17202"/>
                  </a:cubicBezTo>
                  <a:cubicBezTo>
                    <a:pt x="33817" y="17202"/>
                    <a:pt x="33839" y="17202"/>
                    <a:pt x="33860" y="17202"/>
                  </a:cubicBezTo>
                  <a:cubicBezTo>
                    <a:pt x="33922" y="17204"/>
                    <a:pt x="33984" y="17204"/>
                    <a:pt x="34045" y="17204"/>
                  </a:cubicBezTo>
                  <a:cubicBezTo>
                    <a:pt x="34818" y="17204"/>
                    <a:pt x="35572" y="17104"/>
                    <a:pt x="36332" y="17045"/>
                  </a:cubicBezTo>
                  <a:cubicBezTo>
                    <a:pt x="36944" y="16998"/>
                    <a:pt x="37728" y="16983"/>
                    <a:pt x="38103" y="16614"/>
                  </a:cubicBezTo>
                  <a:cubicBezTo>
                    <a:pt x="38611" y="16114"/>
                    <a:pt x="39274" y="15948"/>
                    <a:pt x="39788" y="15489"/>
                  </a:cubicBezTo>
                  <a:cubicBezTo>
                    <a:pt x="40289" y="15042"/>
                    <a:pt x="40619" y="14495"/>
                    <a:pt x="40959" y="13971"/>
                  </a:cubicBezTo>
                  <a:cubicBezTo>
                    <a:pt x="41423" y="13258"/>
                    <a:pt x="41108" y="12313"/>
                    <a:pt x="41487" y="11504"/>
                  </a:cubicBezTo>
                  <a:cubicBezTo>
                    <a:pt x="41572" y="11321"/>
                    <a:pt x="41671" y="10862"/>
                    <a:pt x="41683" y="10505"/>
                  </a:cubicBezTo>
                  <a:cubicBezTo>
                    <a:pt x="41708" y="9851"/>
                    <a:pt x="41415" y="9215"/>
                    <a:pt x="41548" y="8584"/>
                  </a:cubicBezTo>
                  <a:cubicBezTo>
                    <a:pt x="41776" y="7498"/>
                    <a:pt x="41682" y="6447"/>
                    <a:pt x="41432" y="5383"/>
                  </a:cubicBezTo>
                  <a:cubicBezTo>
                    <a:pt x="41227" y="4511"/>
                    <a:pt x="41029" y="3644"/>
                    <a:pt x="40466" y="2913"/>
                  </a:cubicBezTo>
                  <a:cubicBezTo>
                    <a:pt x="40373" y="2792"/>
                    <a:pt x="40273" y="2653"/>
                    <a:pt x="40244" y="2508"/>
                  </a:cubicBezTo>
                  <a:cubicBezTo>
                    <a:pt x="40030" y="1463"/>
                    <a:pt x="39175" y="917"/>
                    <a:pt x="38351" y="663"/>
                  </a:cubicBezTo>
                  <a:cubicBezTo>
                    <a:pt x="37116" y="283"/>
                    <a:pt x="35785" y="149"/>
                    <a:pt x="34486" y="83"/>
                  </a:cubicBezTo>
                  <a:cubicBezTo>
                    <a:pt x="34120" y="65"/>
                    <a:pt x="33746" y="1"/>
                    <a:pt x="33366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59"/>
            <p:cNvSpPr/>
            <p:nvPr/>
          </p:nvSpPr>
          <p:spPr>
            <a:xfrm>
              <a:off x="1690075" y="1628700"/>
              <a:ext cx="1309500" cy="457075"/>
            </a:xfrm>
            <a:custGeom>
              <a:avLst/>
              <a:gdLst/>
              <a:ahLst/>
              <a:cxnLst/>
              <a:rect l="l" t="t" r="r" b="b"/>
              <a:pathLst>
                <a:path w="41777" h="18283" extrusionOk="0">
                  <a:moveTo>
                    <a:pt x="31789" y="1291"/>
                  </a:moveTo>
                  <a:cubicBezTo>
                    <a:pt x="31974" y="1291"/>
                    <a:pt x="32159" y="1291"/>
                    <a:pt x="32343" y="1293"/>
                  </a:cubicBezTo>
                  <a:cubicBezTo>
                    <a:pt x="33959" y="1309"/>
                    <a:pt x="35586" y="1386"/>
                    <a:pt x="37170" y="1726"/>
                  </a:cubicBezTo>
                  <a:cubicBezTo>
                    <a:pt x="37989" y="1901"/>
                    <a:pt x="38650" y="2440"/>
                    <a:pt x="39116" y="3162"/>
                  </a:cubicBezTo>
                  <a:cubicBezTo>
                    <a:pt x="40148" y="4757"/>
                    <a:pt x="40208" y="6161"/>
                    <a:pt x="40214" y="7773"/>
                  </a:cubicBezTo>
                  <a:cubicBezTo>
                    <a:pt x="40214" y="8849"/>
                    <a:pt x="40393" y="9964"/>
                    <a:pt x="40164" y="10987"/>
                  </a:cubicBezTo>
                  <a:cubicBezTo>
                    <a:pt x="39940" y="11993"/>
                    <a:pt x="40151" y="13111"/>
                    <a:pt x="39513" y="14010"/>
                  </a:cubicBezTo>
                  <a:cubicBezTo>
                    <a:pt x="38667" y="15207"/>
                    <a:pt x="37409" y="15600"/>
                    <a:pt x="36022" y="15741"/>
                  </a:cubicBezTo>
                  <a:cubicBezTo>
                    <a:pt x="34725" y="15871"/>
                    <a:pt x="33416" y="15788"/>
                    <a:pt x="32122" y="16087"/>
                  </a:cubicBezTo>
                  <a:cubicBezTo>
                    <a:pt x="31980" y="16120"/>
                    <a:pt x="31827" y="16129"/>
                    <a:pt x="31668" y="16129"/>
                  </a:cubicBezTo>
                  <a:cubicBezTo>
                    <a:pt x="31493" y="16129"/>
                    <a:pt x="31310" y="16118"/>
                    <a:pt x="31129" y="16118"/>
                  </a:cubicBezTo>
                  <a:cubicBezTo>
                    <a:pt x="30994" y="16118"/>
                    <a:pt x="30860" y="16124"/>
                    <a:pt x="30729" y="16144"/>
                  </a:cubicBezTo>
                  <a:cubicBezTo>
                    <a:pt x="30311" y="16207"/>
                    <a:pt x="29948" y="16542"/>
                    <a:pt x="29523" y="16542"/>
                  </a:cubicBezTo>
                  <a:cubicBezTo>
                    <a:pt x="29426" y="16542"/>
                    <a:pt x="29326" y="16524"/>
                    <a:pt x="29221" y="16482"/>
                  </a:cubicBezTo>
                  <a:cubicBezTo>
                    <a:pt x="28967" y="16379"/>
                    <a:pt x="28715" y="16344"/>
                    <a:pt x="28465" y="16344"/>
                  </a:cubicBezTo>
                  <a:cubicBezTo>
                    <a:pt x="28082" y="16344"/>
                    <a:pt x="27700" y="16427"/>
                    <a:pt x="27312" y="16479"/>
                  </a:cubicBezTo>
                  <a:cubicBezTo>
                    <a:pt x="26701" y="16562"/>
                    <a:pt x="26078" y="16669"/>
                    <a:pt x="25466" y="16669"/>
                  </a:cubicBezTo>
                  <a:cubicBezTo>
                    <a:pt x="25330" y="16669"/>
                    <a:pt x="25194" y="16664"/>
                    <a:pt x="25059" y="16652"/>
                  </a:cubicBezTo>
                  <a:cubicBezTo>
                    <a:pt x="24942" y="16641"/>
                    <a:pt x="24826" y="16637"/>
                    <a:pt x="24710" y="16637"/>
                  </a:cubicBezTo>
                  <a:cubicBezTo>
                    <a:pt x="24140" y="16637"/>
                    <a:pt x="23584" y="16742"/>
                    <a:pt x="23016" y="16742"/>
                  </a:cubicBezTo>
                  <a:cubicBezTo>
                    <a:pt x="22981" y="16742"/>
                    <a:pt x="22947" y="16742"/>
                    <a:pt x="22912" y="16741"/>
                  </a:cubicBezTo>
                  <a:cubicBezTo>
                    <a:pt x="22534" y="16732"/>
                    <a:pt x="22150" y="16709"/>
                    <a:pt x="21768" y="16709"/>
                  </a:cubicBezTo>
                  <a:cubicBezTo>
                    <a:pt x="21114" y="16709"/>
                    <a:pt x="20463" y="16775"/>
                    <a:pt x="19847" y="17083"/>
                  </a:cubicBezTo>
                  <a:cubicBezTo>
                    <a:pt x="19808" y="17102"/>
                    <a:pt x="19773" y="17110"/>
                    <a:pt x="19741" y="17110"/>
                  </a:cubicBezTo>
                  <a:cubicBezTo>
                    <a:pt x="19686" y="17110"/>
                    <a:pt x="19643" y="17084"/>
                    <a:pt x="19618" y="17040"/>
                  </a:cubicBezTo>
                  <a:cubicBezTo>
                    <a:pt x="19526" y="16877"/>
                    <a:pt x="19419" y="16829"/>
                    <a:pt x="19309" y="16829"/>
                  </a:cubicBezTo>
                  <a:cubicBezTo>
                    <a:pt x="19150" y="16829"/>
                    <a:pt x="18983" y="16929"/>
                    <a:pt x="18840" y="16929"/>
                  </a:cubicBezTo>
                  <a:cubicBezTo>
                    <a:pt x="18818" y="16929"/>
                    <a:pt x="18797" y="16927"/>
                    <a:pt x="18777" y="16921"/>
                  </a:cubicBezTo>
                  <a:cubicBezTo>
                    <a:pt x="18579" y="16871"/>
                    <a:pt x="18381" y="16855"/>
                    <a:pt x="18181" y="16855"/>
                  </a:cubicBezTo>
                  <a:cubicBezTo>
                    <a:pt x="17779" y="16855"/>
                    <a:pt x="17374" y="16923"/>
                    <a:pt x="16974" y="16923"/>
                  </a:cubicBezTo>
                  <a:cubicBezTo>
                    <a:pt x="16675" y="16923"/>
                    <a:pt x="16379" y="16885"/>
                    <a:pt x="16090" y="16751"/>
                  </a:cubicBezTo>
                  <a:cubicBezTo>
                    <a:pt x="15987" y="16702"/>
                    <a:pt x="15883" y="16685"/>
                    <a:pt x="15780" y="16685"/>
                  </a:cubicBezTo>
                  <a:cubicBezTo>
                    <a:pt x="15539" y="16685"/>
                    <a:pt x="15297" y="16777"/>
                    <a:pt x="15051" y="16777"/>
                  </a:cubicBezTo>
                  <a:cubicBezTo>
                    <a:pt x="15036" y="16777"/>
                    <a:pt x="15021" y="16777"/>
                    <a:pt x="15007" y="16776"/>
                  </a:cubicBezTo>
                  <a:cubicBezTo>
                    <a:pt x="13871" y="16721"/>
                    <a:pt x="12734" y="16616"/>
                    <a:pt x="11596" y="16599"/>
                  </a:cubicBezTo>
                  <a:cubicBezTo>
                    <a:pt x="11446" y="16597"/>
                    <a:pt x="11273" y="16587"/>
                    <a:pt x="11107" y="16587"/>
                  </a:cubicBezTo>
                  <a:cubicBezTo>
                    <a:pt x="10878" y="16587"/>
                    <a:pt x="10659" y="16606"/>
                    <a:pt x="10524" y="16693"/>
                  </a:cubicBezTo>
                  <a:cubicBezTo>
                    <a:pt x="10408" y="16767"/>
                    <a:pt x="10300" y="16795"/>
                    <a:pt x="10197" y="16795"/>
                  </a:cubicBezTo>
                  <a:cubicBezTo>
                    <a:pt x="9896" y="16795"/>
                    <a:pt x="9641" y="16556"/>
                    <a:pt x="9366" y="16556"/>
                  </a:cubicBezTo>
                  <a:cubicBezTo>
                    <a:pt x="9302" y="16556"/>
                    <a:pt x="9237" y="16569"/>
                    <a:pt x="9169" y="16602"/>
                  </a:cubicBezTo>
                  <a:cubicBezTo>
                    <a:pt x="9140" y="16450"/>
                    <a:pt x="9085" y="16409"/>
                    <a:pt x="9017" y="16409"/>
                  </a:cubicBezTo>
                  <a:cubicBezTo>
                    <a:pt x="8938" y="16409"/>
                    <a:pt x="8841" y="16464"/>
                    <a:pt x="8747" y="16464"/>
                  </a:cubicBezTo>
                  <a:cubicBezTo>
                    <a:pt x="8743" y="16464"/>
                    <a:pt x="8738" y="16464"/>
                    <a:pt x="8733" y="16464"/>
                  </a:cubicBezTo>
                  <a:cubicBezTo>
                    <a:pt x="8714" y="16462"/>
                    <a:pt x="8695" y="16462"/>
                    <a:pt x="8676" y="16462"/>
                  </a:cubicBezTo>
                  <a:cubicBezTo>
                    <a:pt x="8438" y="16462"/>
                    <a:pt x="8183" y="16543"/>
                    <a:pt x="7941" y="16543"/>
                  </a:cubicBezTo>
                  <a:cubicBezTo>
                    <a:pt x="7720" y="16543"/>
                    <a:pt x="7511" y="16475"/>
                    <a:pt x="7337" y="16218"/>
                  </a:cubicBezTo>
                  <a:cubicBezTo>
                    <a:pt x="7322" y="16195"/>
                    <a:pt x="7270" y="16183"/>
                    <a:pt x="7221" y="16183"/>
                  </a:cubicBezTo>
                  <a:cubicBezTo>
                    <a:pt x="7194" y="16183"/>
                    <a:pt x="7168" y="16186"/>
                    <a:pt x="7149" y="16194"/>
                  </a:cubicBezTo>
                  <a:cubicBezTo>
                    <a:pt x="6932" y="16278"/>
                    <a:pt x="6721" y="16312"/>
                    <a:pt x="6514" y="16312"/>
                  </a:cubicBezTo>
                  <a:cubicBezTo>
                    <a:pt x="6050" y="16312"/>
                    <a:pt x="5608" y="16138"/>
                    <a:pt x="5162" y="15959"/>
                  </a:cubicBezTo>
                  <a:cubicBezTo>
                    <a:pt x="5025" y="15904"/>
                    <a:pt x="4862" y="15862"/>
                    <a:pt x="4711" y="15862"/>
                  </a:cubicBezTo>
                  <a:cubicBezTo>
                    <a:pt x="4664" y="15862"/>
                    <a:pt x="4618" y="15866"/>
                    <a:pt x="4575" y="15875"/>
                  </a:cubicBezTo>
                  <a:cubicBezTo>
                    <a:pt x="4445" y="15902"/>
                    <a:pt x="4324" y="15915"/>
                    <a:pt x="4211" y="15915"/>
                  </a:cubicBezTo>
                  <a:cubicBezTo>
                    <a:pt x="3396" y="15915"/>
                    <a:pt x="3006" y="15252"/>
                    <a:pt x="2470" y="14678"/>
                  </a:cubicBezTo>
                  <a:cubicBezTo>
                    <a:pt x="1414" y="13545"/>
                    <a:pt x="1477" y="12151"/>
                    <a:pt x="1224" y="10801"/>
                  </a:cubicBezTo>
                  <a:cubicBezTo>
                    <a:pt x="1009" y="9647"/>
                    <a:pt x="1240" y="8565"/>
                    <a:pt x="1383" y="7443"/>
                  </a:cubicBezTo>
                  <a:cubicBezTo>
                    <a:pt x="1468" y="6768"/>
                    <a:pt x="1515" y="6107"/>
                    <a:pt x="1720" y="5447"/>
                  </a:cubicBezTo>
                  <a:cubicBezTo>
                    <a:pt x="2026" y="4460"/>
                    <a:pt x="2603" y="3787"/>
                    <a:pt x="3489" y="3230"/>
                  </a:cubicBezTo>
                  <a:cubicBezTo>
                    <a:pt x="4713" y="2462"/>
                    <a:pt x="6001" y="2368"/>
                    <a:pt x="7377" y="2307"/>
                  </a:cubicBezTo>
                  <a:cubicBezTo>
                    <a:pt x="7843" y="2286"/>
                    <a:pt x="8402" y="2179"/>
                    <a:pt x="8910" y="2065"/>
                  </a:cubicBezTo>
                  <a:cubicBezTo>
                    <a:pt x="9991" y="1823"/>
                    <a:pt x="11114" y="1755"/>
                    <a:pt x="12224" y="1658"/>
                  </a:cubicBezTo>
                  <a:cubicBezTo>
                    <a:pt x="13237" y="1571"/>
                    <a:pt x="14284" y="1673"/>
                    <a:pt x="15269" y="1546"/>
                  </a:cubicBezTo>
                  <a:cubicBezTo>
                    <a:pt x="16647" y="1368"/>
                    <a:pt x="18024" y="1558"/>
                    <a:pt x="19406" y="1337"/>
                  </a:cubicBezTo>
                  <a:cubicBezTo>
                    <a:pt x="19586" y="1308"/>
                    <a:pt x="19778" y="1298"/>
                    <a:pt x="19978" y="1298"/>
                  </a:cubicBezTo>
                  <a:cubicBezTo>
                    <a:pt x="20455" y="1298"/>
                    <a:pt x="20972" y="1359"/>
                    <a:pt x="21455" y="1382"/>
                  </a:cubicBezTo>
                  <a:cubicBezTo>
                    <a:pt x="22531" y="1436"/>
                    <a:pt x="23610" y="1468"/>
                    <a:pt x="24688" y="1468"/>
                  </a:cubicBezTo>
                  <a:cubicBezTo>
                    <a:pt x="25296" y="1468"/>
                    <a:pt x="25903" y="1458"/>
                    <a:pt x="26510" y="1435"/>
                  </a:cubicBezTo>
                  <a:cubicBezTo>
                    <a:pt x="28269" y="1370"/>
                    <a:pt x="30029" y="1291"/>
                    <a:pt x="31789" y="1291"/>
                  </a:cubicBezTo>
                  <a:close/>
                  <a:moveTo>
                    <a:pt x="33366" y="1"/>
                  </a:moveTo>
                  <a:cubicBezTo>
                    <a:pt x="33266" y="1"/>
                    <a:pt x="33167" y="5"/>
                    <a:pt x="33066" y="16"/>
                  </a:cubicBezTo>
                  <a:cubicBezTo>
                    <a:pt x="32700" y="54"/>
                    <a:pt x="32331" y="62"/>
                    <a:pt x="31961" y="62"/>
                  </a:cubicBezTo>
                  <a:cubicBezTo>
                    <a:pt x="31645" y="62"/>
                    <a:pt x="31328" y="56"/>
                    <a:pt x="31012" y="56"/>
                  </a:cubicBezTo>
                  <a:cubicBezTo>
                    <a:pt x="30932" y="56"/>
                    <a:pt x="30852" y="56"/>
                    <a:pt x="30772" y="57"/>
                  </a:cubicBezTo>
                  <a:cubicBezTo>
                    <a:pt x="29856" y="68"/>
                    <a:pt x="28939" y="57"/>
                    <a:pt x="28024" y="103"/>
                  </a:cubicBezTo>
                  <a:cubicBezTo>
                    <a:pt x="27336" y="137"/>
                    <a:pt x="26634" y="316"/>
                    <a:pt x="25957" y="316"/>
                  </a:cubicBezTo>
                  <a:cubicBezTo>
                    <a:pt x="25806" y="316"/>
                    <a:pt x="25656" y="307"/>
                    <a:pt x="25508" y="286"/>
                  </a:cubicBezTo>
                  <a:cubicBezTo>
                    <a:pt x="24545" y="148"/>
                    <a:pt x="23576" y="191"/>
                    <a:pt x="22630" y="171"/>
                  </a:cubicBezTo>
                  <a:cubicBezTo>
                    <a:pt x="22114" y="161"/>
                    <a:pt x="21590" y="90"/>
                    <a:pt x="21062" y="90"/>
                  </a:cubicBezTo>
                  <a:cubicBezTo>
                    <a:pt x="20801" y="90"/>
                    <a:pt x="20540" y="107"/>
                    <a:pt x="20278" y="158"/>
                  </a:cubicBezTo>
                  <a:cubicBezTo>
                    <a:pt x="20070" y="198"/>
                    <a:pt x="19859" y="210"/>
                    <a:pt x="19646" y="210"/>
                  </a:cubicBezTo>
                  <a:cubicBezTo>
                    <a:pt x="19322" y="210"/>
                    <a:pt x="18993" y="181"/>
                    <a:pt x="18664" y="181"/>
                  </a:cubicBezTo>
                  <a:cubicBezTo>
                    <a:pt x="18452" y="181"/>
                    <a:pt x="18239" y="193"/>
                    <a:pt x="18028" y="232"/>
                  </a:cubicBezTo>
                  <a:cubicBezTo>
                    <a:pt x="17432" y="341"/>
                    <a:pt x="16798" y="409"/>
                    <a:pt x="16195" y="409"/>
                  </a:cubicBezTo>
                  <a:cubicBezTo>
                    <a:pt x="15835" y="409"/>
                    <a:pt x="15487" y="385"/>
                    <a:pt x="15162" y="331"/>
                  </a:cubicBezTo>
                  <a:cubicBezTo>
                    <a:pt x="14931" y="293"/>
                    <a:pt x="14705" y="278"/>
                    <a:pt x="14481" y="278"/>
                  </a:cubicBezTo>
                  <a:cubicBezTo>
                    <a:pt x="13635" y="278"/>
                    <a:pt x="12829" y="493"/>
                    <a:pt x="11989" y="493"/>
                  </a:cubicBezTo>
                  <a:cubicBezTo>
                    <a:pt x="11870" y="493"/>
                    <a:pt x="11750" y="489"/>
                    <a:pt x="11630" y="479"/>
                  </a:cubicBezTo>
                  <a:cubicBezTo>
                    <a:pt x="11485" y="467"/>
                    <a:pt x="11340" y="461"/>
                    <a:pt x="11194" y="461"/>
                  </a:cubicBezTo>
                  <a:cubicBezTo>
                    <a:pt x="10036" y="461"/>
                    <a:pt x="8838" y="806"/>
                    <a:pt x="7690" y="1092"/>
                  </a:cubicBezTo>
                  <a:cubicBezTo>
                    <a:pt x="6745" y="1327"/>
                    <a:pt x="5786" y="1114"/>
                    <a:pt x="4948" y="1395"/>
                  </a:cubicBezTo>
                  <a:cubicBezTo>
                    <a:pt x="4894" y="1391"/>
                    <a:pt x="4840" y="1390"/>
                    <a:pt x="4788" y="1390"/>
                  </a:cubicBezTo>
                  <a:cubicBezTo>
                    <a:pt x="3957" y="1390"/>
                    <a:pt x="3269" y="1784"/>
                    <a:pt x="2716" y="2146"/>
                  </a:cubicBezTo>
                  <a:cubicBezTo>
                    <a:pt x="1880" y="2692"/>
                    <a:pt x="967" y="3343"/>
                    <a:pt x="615" y="4388"/>
                  </a:cubicBezTo>
                  <a:cubicBezTo>
                    <a:pt x="363" y="5137"/>
                    <a:pt x="119" y="5891"/>
                    <a:pt x="60" y="6700"/>
                  </a:cubicBezTo>
                  <a:cubicBezTo>
                    <a:pt x="0" y="7520"/>
                    <a:pt x="164" y="8324"/>
                    <a:pt x="115" y="9148"/>
                  </a:cubicBezTo>
                  <a:cubicBezTo>
                    <a:pt x="72" y="9871"/>
                    <a:pt x="85" y="10649"/>
                    <a:pt x="230" y="11351"/>
                  </a:cubicBezTo>
                  <a:cubicBezTo>
                    <a:pt x="352" y="11945"/>
                    <a:pt x="418" y="12557"/>
                    <a:pt x="573" y="13149"/>
                  </a:cubicBezTo>
                  <a:cubicBezTo>
                    <a:pt x="828" y="14118"/>
                    <a:pt x="1215" y="15029"/>
                    <a:pt x="1923" y="15736"/>
                  </a:cubicBezTo>
                  <a:cubicBezTo>
                    <a:pt x="2786" y="16598"/>
                    <a:pt x="3851" y="17143"/>
                    <a:pt x="5076" y="17282"/>
                  </a:cubicBezTo>
                  <a:cubicBezTo>
                    <a:pt x="6489" y="17442"/>
                    <a:pt x="7909" y="17580"/>
                    <a:pt x="9312" y="17754"/>
                  </a:cubicBezTo>
                  <a:cubicBezTo>
                    <a:pt x="10653" y="17922"/>
                    <a:pt x="12003" y="17823"/>
                    <a:pt x="13329" y="18060"/>
                  </a:cubicBezTo>
                  <a:cubicBezTo>
                    <a:pt x="13635" y="18115"/>
                    <a:pt x="13950" y="18126"/>
                    <a:pt x="14262" y="18134"/>
                  </a:cubicBezTo>
                  <a:cubicBezTo>
                    <a:pt x="15593" y="18174"/>
                    <a:pt x="16927" y="18091"/>
                    <a:pt x="18255" y="18264"/>
                  </a:cubicBezTo>
                  <a:cubicBezTo>
                    <a:pt x="18294" y="18269"/>
                    <a:pt x="18335" y="18272"/>
                    <a:pt x="18377" y="18272"/>
                  </a:cubicBezTo>
                  <a:cubicBezTo>
                    <a:pt x="18508" y="18272"/>
                    <a:pt x="18644" y="18237"/>
                    <a:pt x="18730" y="18098"/>
                  </a:cubicBezTo>
                  <a:cubicBezTo>
                    <a:pt x="18775" y="18025"/>
                    <a:pt x="18856" y="17949"/>
                    <a:pt x="18922" y="17949"/>
                  </a:cubicBezTo>
                  <a:cubicBezTo>
                    <a:pt x="18949" y="17949"/>
                    <a:pt x="18973" y="17962"/>
                    <a:pt x="18990" y="17993"/>
                  </a:cubicBezTo>
                  <a:cubicBezTo>
                    <a:pt x="19121" y="18222"/>
                    <a:pt x="19280" y="18283"/>
                    <a:pt x="19450" y="18283"/>
                  </a:cubicBezTo>
                  <a:cubicBezTo>
                    <a:pt x="19640" y="18283"/>
                    <a:pt x="19842" y="18207"/>
                    <a:pt x="20030" y="18207"/>
                  </a:cubicBezTo>
                  <a:cubicBezTo>
                    <a:pt x="20040" y="18207"/>
                    <a:pt x="20050" y="18207"/>
                    <a:pt x="20059" y="18207"/>
                  </a:cubicBezTo>
                  <a:cubicBezTo>
                    <a:pt x="20116" y="18210"/>
                    <a:pt x="20173" y="18213"/>
                    <a:pt x="20230" y="18213"/>
                  </a:cubicBezTo>
                  <a:cubicBezTo>
                    <a:pt x="20441" y="18213"/>
                    <a:pt x="20640" y="18173"/>
                    <a:pt x="20758" y="17933"/>
                  </a:cubicBezTo>
                  <a:cubicBezTo>
                    <a:pt x="20976" y="18104"/>
                    <a:pt x="21195" y="18163"/>
                    <a:pt x="21416" y="18163"/>
                  </a:cubicBezTo>
                  <a:cubicBezTo>
                    <a:pt x="21741" y="18163"/>
                    <a:pt x="22069" y="18035"/>
                    <a:pt x="22395" y="17955"/>
                  </a:cubicBezTo>
                  <a:cubicBezTo>
                    <a:pt x="22441" y="17944"/>
                    <a:pt x="22499" y="17924"/>
                    <a:pt x="22544" y="17924"/>
                  </a:cubicBezTo>
                  <a:cubicBezTo>
                    <a:pt x="22561" y="17924"/>
                    <a:pt x="22577" y="17927"/>
                    <a:pt x="22588" y="17935"/>
                  </a:cubicBezTo>
                  <a:cubicBezTo>
                    <a:pt x="22795" y="18076"/>
                    <a:pt x="23007" y="18118"/>
                    <a:pt x="23221" y="18118"/>
                  </a:cubicBezTo>
                  <a:cubicBezTo>
                    <a:pt x="23537" y="18118"/>
                    <a:pt x="23857" y="18026"/>
                    <a:pt x="24171" y="18026"/>
                  </a:cubicBezTo>
                  <a:cubicBezTo>
                    <a:pt x="24228" y="18026"/>
                    <a:pt x="24285" y="18029"/>
                    <a:pt x="24342" y="18036"/>
                  </a:cubicBezTo>
                  <a:cubicBezTo>
                    <a:pt x="24471" y="18053"/>
                    <a:pt x="24600" y="18060"/>
                    <a:pt x="24728" y="18060"/>
                  </a:cubicBezTo>
                  <a:cubicBezTo>
                    <a:pt x="25506" y="18060"/>
                    <a:pt x="26262" y="17802"/>
                    <a:pt x="27042" y="17802"/>
                  </a:cubicBezTo>
                  <a:cubicBezTo>
                    <a:pt x="27174" y="17802"/>
                    <a:pt x="27306" y="17809"/>
                    <a:pt x="27439" y="17826"/>
                  </a:cubicBezTo>
                  <a:cubicBezTo>
                    <a:pt x="27536" y="17839"/>
                    <a:pt x="27635" y="17844"/>
                    <a:pt x="27734" y="17844"/>
                  </a:cubicBezTo>
                  <a:cubicBezTo>
                    <a:pt x="28119" y="17844"/>
                    <a:pt x="28516" y="17765"/>
                    <a:pt x="28904" y="17732"/>
                  </a:cubicBezTo>
                  <a:cubicBezTo>
                    <a:pt x="29889" y="17648"/>
                    <a:pt x="30874" y="17572"/>
                    <a:pt x="31857" y="17467"/>
                  </a:cubicBezTo>
                  <a:cubicBezTo>
                    <a:pt x="32506" y="17398"/>
                    <a:pt x="33172" y="17202"/>
                    <a:pt x="33795" y="17202"/>
                  </a:cubicBezTo>
                  <a:cubicBezTo>
                    <a:pt x="33817" y="17202"/>
                    <a:pt x="33839" y="17202"/>
                    <a:pt x="33860" y="17202"/>
                  </a:cubicBezTo>
                  <a:cubicBezTo>
                    <a:pt x="33922" y="17204"/>
                    <a:pt x="33984" y="17204"/>
                    <a:pt x="34045" y="17204"/>
                  </a:cubicBezTo>
                  <a:cubicBezTo>
                    <a:pt x="34818" y="17204"/>
                    <a:pt x="35572" y="17104"/>
                    <a:pt x="36332" y="17045"/>
                  </a:cubicBezTo>
                  <a:cubicBezTo>
                    <a:pt x="36944" y="16998"/>
                    <a:pt x="37728" y="16983"/>
                    <a:pt x="38103" y="16614"/>
                  </a:cubicBezTo>
                  <a:cubicBezTo>
                    <a:pt x="38611" y="16114"/>
                    <a:pt x="39274" y="15948"/>
                    <a:pt x="39788" y="15489"/>
                  </a:cubicBezTo>
                  <a:cubicBezTo>
                    <a:pt x="40289" y="15042"/>
                    <a:pt x="40619" y="14495"/>
                    <a:pt x="40959" y="13971"/>
                  </a:cubicBezTo>
                  <a:cubicBezTo>
                    <a:pt x="41423" y="13258"/>
                    <a:pt x="41108" y="12313"/>
                    <a:pt x="41487" y="11504"/>
                  </a:cubicBezTo>
                  <a:cubicBezTo>
                    <a:pt x="41572" y="11321"/>
                    <a:pt x="41671" y="10862"/>
                    <a:pt x="41683" y="10505"/>
                  </a:cubicBezTo>
                  <a:cubicBezTo>
                    <a:pt x="41708" y="9851"/>
                    <a:pt x="41415" y="9215"/>
                    <a:pt x="41548" y="8584"/>
                  </a:cubicBezTo>
                  <a:cubicBezTo>
                    <a:pt x="41776" y="7498"/>
                    <a:pt x="41682" y="6447"/>
                    <a:pt x="41432" y="5383"/>
                  </a:cubicBezTo>
                  <a:cubicBezTo>
                    <a:pt x="41227" y="4511"/>
                    <a:pt x="41029" y="3644"/>
                    <a:pt x="40466" y="2913"/>
                  </a:cubicBezTo>
                  <a:cubicBezTo>
                    <a:pt x="40373" y="2792"/>
                    <a:pt x="40273" y="2653"/>
                    <a:pt x="40244" y="2508"/>
                  </a:cubicBezTo>
                  <a:cubicBezTo>
                    <a:pt x="40030" y="1463"/>
                    <a:pt x="39175" y="917"/>
                    <a:pt x="38351" y="663"/>
                  </a:cubicBezTo>
                  <a:cubicBezTo>
                    <a:pt x="37116" y="283"/>
                    <a:pt x="35785" y="149"/>
                    <a:pt x="34486" y="83"/>
                  </a:cubicBezTo>
                  <a:cubicBezTo>
                    <a:pt x="34120" y="65"/>
                    <a:pt x="33746" y="1"/>
                    <a:pt x="3336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0" name="Google Shape;910;p59"/>
          <p:cNvSpPr txBox="1">
            <a:spLocks noGrp="1"/>
          </p:cNvSpPr>
          <p:nvPr>
            <p:ph type="ctrTitle" idx="4294967295"/>
          </p:nvPr>
        </p:nvSpPr>
        <p:spPr>
          <a:xfrm>
            <a:off x="2112239" y="2088288"/>
            <a:ext cx="2202300" cy="96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solidFill>
                  <a:schemeClr val="dk1"/>
                </a:solidFill>
              </a:rPr>
              <a:t>MATH</a:t>
            </a:r>
            <a:endParaRPr sz="3000"/>
          </a:p>
        </p:txBody>
      </p:sp>
      <p:grpSp>
        <p:nvGrpSpPr>
          <p:cNvPr id="911" name="Google Shape;911;p59"/>
          <p:cNvGrpSpPr/>
          <p:nvPr/>
        </p:nvGrpSpPr>
        <p:grpSpPr>
          <a:xfrm>
            <a:off x="2394010" y="645175"/>
            <a:ext cx="2534799" cy="457075"/>
            <a:chOff x="1690075" y="1628700"/>
            <a:chExt cx="1309500" cy="457075"/>
          </a:xfrm>
        </p:grpSpPr>
        <p:sp>
          <p:nvSpPr>
            <p:cNvPr id="912" name="Google Shape;912;p59"/>
            <p:cNvSpPr/>
            <p:nvPr/>
          </p:nvSpPr>
          <p:spPr>
            <a:xfrm>
              <a:off x="1690075" y="1628700"/>
              <a:ext cx="1309500" cy="457075"/>
            </a:xfrm>
            <a:custGeom>
              <a:avLst/>
              <a:gdLst/>
              <a:ahLst/>
              <a:cxnLst/>
              <a:rect l="l" t="t" r="r" b="b"/>
              <a:pathLst>
                <a:path w="41777" h="18283" extrusionOk="0">
                  <a:moveTo>
                    <a:pt x="33366" y="1"/>
                  </a:moveTo>
                  <a:cubicBezTo>
                    <a:pt x="33266" y="1"/>
                    <a:pt x="33167" y="5"/>
                    <a:pt x="33066" y="16"/>
                  </a:cubicBezTo>
                  <a:cubicBezTo>
                    <a:pt x="32700" y="54"/>
                    <a:pt x="32331" y="62"/>
                    <a:pt x="31961" y="62"/>
                  </a:cubicBezTo>
                  <a:cubicBezTo>
                    <a:pt x="31645" y="62"/>
                    <a:pt x="31328" y="56"/>
                    <a:pt x="31012" y="56"/>
                  </a:cubicBezTo>
                  <a:cubicBezTo>
                    <a:pt x="30932" y="56"/>
                    <a:pt x="30852" y="56"/>
                    <a:pt x="30772" y="57"/>
                  </a:cubicBezTo>
                  <a:cubicBezTo>
                    <a:pt x="29856" y="68"/>
                    <a:pt x="28939" y="57"/>
                    <a:pt x="28024" y="103"/>
                  </a:cubicBezTo>
                  <a:cubicBezTo>
                    <a:pt x="27336" y="137"/>
                    <a:pt x="26634" y="316"/>
                    <a:pt x="25957" y="316"/>
                  </a:cubicBezTo>
                  <a:cubicBezTo>
                    <a:pt x="25806" y="316"/>
                    <a:pt x="25656" y="307"/>
                    <a:pt x="25508" y="286"/>
                  </a:cubicBezTo>
                  <a:cubicBezTo>
                    <a:pt x="24545" y="148"/>
                    <a:pt x="23576" y="191"/>
                    <a:pt x="22630" y="171"/>
                  </a:cubicBezTo>
                  <a:cubicBezTo>
                    <a:pt x="22114" y="161"/>
                    <a:pt x="21590" y="90"/>
                    <a:pt x="21062" y="90"/>
                  </a:cubicBezTo>
                  <a:cubicBezTo>
                    <a:pt x="20801" y="90"/>
                    <a:pt x="20540" y="107"/>
                    <a:pt x="20278" y="158"/>
                  </a:cubicBezTo>
                  <a:cubicBezTo>
                    <a:pt x="20070" y="198"/>
                    <a:pt x="19859" y="210"/>
                    <a:pt x="19646" y="210"/>
                  </a:cubicBezTo>
                  <a:cubicBezTo>
                    <a:pt x="19322" y="210"/>
                    <a:pt x="18993" y="181"/>
                    <a:pt x="18664" y="181"/>
                  </a:cubicBezTo>
                  <a:cubicBezTo>
                    <a:pt x="18452" y="181"/>
                    <a:pt x="18239" y="193"/>
                    <a:pt x="18028" y="232"/>
                  </a:cubicBezTo>
                  <a:cubicBezTo>
                    <a:pt x="17432" y="341"/>
                    <a:pt x="16798" y="409"/>
                    <a:pt x="16195" y="409"/>
                  </a:cubicBezTo>
                  <a:cubicBezTo>
                    <a:pt x="15835" y="409"/>
                    <a:pt x="15487" y="385"/>
                    <a:pt x="15162" y="331"/>
                  </a:cubicBezTo>
                  <a:cubicBezTo>
                    <a:pt x="14931" y="293"/>
                    <a:pt x="14705" y="278"/>
                    <a:pt x="14481" y="278"/>
                  </a:cubicBezTo>
                  <a:cubicBezTo>
                    <a:pt x="13635" y="278"/>
                    <a:pt x="12829" y="493"/>
                    <a:pt x="11989" y="493"/>
                  </a:cubicBezTo>
                  <a:cubicBezTo>
                    <a:pt x="11870" y="493"/>
                    <a:pt x="11750" y="489"/>
                    <a:pt x="11630" y="479"/>
                  </a:cubicBezTo>
                  <a:cubicBezTo>
                    <a:pt x="11485" y="467"/>
                    <a:pt x="11340" y="461"/>
                    <a:pt x="11194" y="461"/>
                  </a:cubicBezTo>
                  <a:cubicBezTo>
                    <a:pt x="10036" y="461"/>
                    <a:pt x="8838" y="806"/>
                    <a:pt x="7690" y="1092"/>
                  </a:cubicBezTo>
                  <a:cubicBezTo>
                    <a:pt x="6745" y="1327"/>
                    <a:pt x="5786" y="1114"/>
                    <a:pt x="4948" y="1395"/>
                  </a:cubicBezTo>
                  <a:cubicBezTo>
                    <a:pt x="4894" y="1391"/>
                    <a:pt x="4840" y="1390"/>
                    <a:pt x="4788" y="1390"/>
                  </a:cubicBezTo>
                  <a:cubicBezTo>
                    <a:pt x="3957" y="1390"/>
                    <a:pt x="3269" y="1784"/>
                    <a:pt x="2716" y="2146"/>
                  </a:cubicBezTo>
                  <a:cubicBezTo>
                    <a:pt x="1880" y="2692"/>
                    <a:pt x="967" y="3343"/>
                    <a:pt x="615" y="4388"/>
                  </a:cubicBezTo>
                  <a:cubicBezTo>
                    <a:pt x="363" y="5137"/>
                    <a:pt x="119" y="5891"/>
                    <a:pt x="60" y="6700"/>
                  </a:cubicBezTo>
                  <a:cubicBezTo>
                    <a:pt x="0" y="7520"/>
                    <a:pt x="164" y="8324"/>
                    <a:pt x="115" y="9148"/>
                  </a:cubicBezTo>
                  <a:cubicBezTo>
                    <a:pt x="72" y="9871"/>
                    <a:pt x="85" y="10649"/>
                    <a:pt x="230" y="11351"/>
                  </a:cubicBezTo>
                  <a:cubicBezTo>
                    <a:pt x="352" y="11945"/>
                    <a:pt x="418" y="12557"/>
                    <a:pt x="573" y="13149"/>
                  </a:cubicBezTo>
                  <a:cubicBezTo>
                    <a:pt x="828" y="14118"/>
                    <a:pt x="1215" y="15029"/>
                    <a:pt x="1923" y="15736"/>
                  </a:cubicBezTo>
                  <a:cubicBezTo>
                    <a:pt x="2786" y="16598"/>
                    <a:pt x="3851" y="17143"/>
                    <a:pt x="5076" y="17282"/>
                  </a:cubicBezTo>
                  <a:cubicBezTo>
                    <a:pt x="6489" y="17442"/>
                    <a:pt x="7909" y="17580"/>
                    <a:pt x="9312" y="17754"/>
                  </a:cubicBezTo>
                  <a:cubicBezTo>
                    <a:pt x="10653" y="17922"/>
                    <a:pt x="12003" y="17823"/>
                    <a:pt x="13329" y="18060"/>
                  </a:cubicBezTo>
                  <a:cubicBezTo>
                    <a:pt x="13635" y="18115"/>
                    <a:pt x="13950" y="18126"/>
                    <a:pt x="14262" y="18134"/>
                  </a:cubicBezTo>
                  <a:cubicBezTo>
                    <a:pt x="15593" y="18174"/>
                    <a:pt x="16927" y="18091"/>
                    <a:pt x="18255" y="18264"/>
                  </a:cubicBezTo>
                  <a:cubicBezTo>
                    <a:pt x="18294" y="18269"/>
                    <a:pt x="18335" y="18272"/>
                    <a:pt x="18377" y="18272"/>
                  </a:cubicBezTo>
                  <a:cubicBezTo>
                    <a:pt x="18508" y="18272"/>
                    <a:pt x="18644" y="18237"/>
                    <a:pt x="18730" y="18098"/>
                  </a:cubicBezTo>
                  <a:cubicBezTo>
                    <a:pt x="18775" y="18025"/>
                    <a:pt x="18856" y="17949"/>
                    <a:pt x="18922" y="17949"/>
                  </a:cubicBezTo>
                  <a:cubicBezTo>
                    <a:pt x="18949" y="17949"/>
                    <a:pt x="18973" y="17962"/>
                    <a:pt x="18990" y="17993"/>
                  </a:cubicBezTo>
                  <a:cubicBezTo>
                    <a:pt x="19121" y="18222"/>
                    <a:pt x="19280" y="18283"/>
                    <a:pt x="19450" y="18283"/>
                  </a:cubicBezTo>
                  <a:cubicBezTo>
                    <a:pt x="19640" y="18283"/>
                    <a:pt x="19842" y="18207"/>
                    <a:pt x="20030" y="18207"/>
                  </a:cubicBezTo>
                  <a:cubicBezTo>
                    <a:pt x="20040" y="18207"/>
                    <a:pt x="20050" y="18207"/>
                    <a:pt x="20059" y="18207"/>
                  </a:cubicBezTo>
                  <a:cubicBezTo>
                    <a:pt x="20116" y="18210"/>
                    <a:pt x="20173" y="18213"/>
                    <a:pt x="20230" y="18213"/>
                  </a:cubicBezTo>
                  <a:cubicBezTo>
                    <a:pt x="20441" y="18213"/>
                    <a:pt x="20640" y="18173"/>
                    <a:pt x="20758" y="17933"/>
                  </a:cubicBezTo>
                  <a:cubicBezTo>
                    <a:pt x="20976" y="18104"/>
                    <a:pt x="21195" y="18163"/>
                    <a:pt x="21416" y="18163"/>
                  </a:cubicBezTo>
                  <a:cubicBezTo>
                    <a:pt x="21741" y="18163"/>
                    <a:pt x="22069" y="18035"/>
                    <a:pt x="22395" y="17955"/>
                  </a:cubicBezTo>
                  <a:cubicBezTo>
                    <a:pt x="22441" y="17944"/>
                    <a:pt x="22499" y="17924"/>
                    <a:pt x="22544" y="17924"/>
                  </a:cubicBezTo>
                  <a:cubicBezTo>
                    <a:pt x="22561" y="17924"/>
                    <a:pt x="22577" y="17927"/>
                    <a:pt x="22588" y="17935"/>
                  </a:cubicBezTo>
                  <a:cubicBezTo>
                    <a:pt x="22795" y="18076"/>
                    <a:pt x="23007" y="18118"/>
                    <a:pt x="23221" y="18118"/>
                  </a:cubicBezTo>
                  <a:cubicBezTo>
                    <a:pt x="23537" y="18118"/>
                    <a:pt x="23857" y="18026"/>
                    <a:pt x="24171" y="18026"/>
                  </a:cubicBezTo>
                  <a:cubicBezTo>
                    <a:pt x="24228" y="18026"/>
                    <a:pt x="24285" y="18029"/>
                    <a:pt x="24342" y="18036"/>
                  </a:cubicBezTo>
                  <a:cubicBezTo>
                    <a:pt x="24471" y="18053"/>
                    <a:pt x="24600" y="18060"/>
                    <a:pt x="24728" y="18060"/>
                  </a:cubicBezTo>
                  <a:cubicBezTo>
                    <a:pt x="25506" y="18060"/>
                    <a:pt x="26262" y="17802"/>
                    <a:pt x="27042" y="17802"/>
                  </a:cubicBezTo>
                  <a:cubicBezTo>
                    <a:pt x="27174" y="17802"/>
                    <a:pt x="27306" y="17809"/>
                    <a:pt x="27439" y="17826"/>
                  </a:cubicBezTo>
                  <a:cubicBezTo>
                    <a:pt x="27536" y="17839"/>
                    <a:pt x="27635" y="17844"/>
                    <a:pt x="27734" y="17844"/>
                  </a:cubicBezTo>
                  <a:cubicBezTo>
                    <a:pt x="28119" y="17844"/>
                    <a:pt x="28516" y="17765"/>
                    <a:pt x="28904" y="17732"/>
                  </a:cubicBezTo>
                  <a:cubicBezTo>
                    <a:pt x="29889" y="17648"/>
                    <a:pt x="30874" y="17572"/>
                    <a:pt x="31857" y="17467"/>
                  </a:cubicBezTo>
                  <a:cubicBezTo>
                    <a:pt x="32506" y="17398"/>
                    <a:pt x="33172" y="17202"/>
                    <a:pt x="33795" y="17202"/>
                  </a:cubicBezTo>
                  <a:cubicBezTo>
                    <a:pt x="33817" y="17202"/>
                    <a:pt x="33839" y="17202"/>
                    <a:pt x="33860" y="17202"/>
                  </a:cubicBezTo>
                  <a:cubicBezTo>
                    <a:pt x="33922" y="17204"/>
                    <a:pt x="33984" y="17204"/>
                    <a:pt x="34045" y="17204"/>
                  </a:cubicBezTo>
                  <a:cubicBezTo>
                    <a:pt x="34818" y="17204"/>
                    <a:pt x="35572" y="17104"/>
                    <a:pt x="36332" y="17045"/>
                  </a:cubicBezTo>
                  <a:cubicBezTo>
                    <a:pt x="36944" y="16998"/>
                    <a:pt x="37728" y="16983"/>
                    <a:pt x="38103" y="16614"/>
                  </a:cubicBezTo>
                  <a:cubicBezTo>
                    <a:pt x="38611" y="16114"/>
                    <a:pt x="39274" y="15948"/>
                    <a:pt x="39788" y="15489"/>
                  </a:cubicBezTo>
                  <a:cubicBezTo>
                    <a:pt x="40289" y="15042"/>
                    <a:pt x="40619" y="14495"/>
                    <a:pt x="40959" y="13971"/>
                  </a:cubicBezTo>
                  <a:cubicBezTo>
                    <a:pt x="41423" y="13258"/>
                    <a:pt x="41108" y="12313"/>
                    <a:pt x="41487" y="11504"/>
                  </a:cubicBezTo>
                  <a:cubicBezTo>
                    <a:pt x="41572" y="11321"/>
                    <a:pt x="41671" y="10862"/>
                    <a:pt x="41683" y="10505"/>
                  </a:cubicBezTo>
                  <a:cubicBezTo>
                    <a:pt x="41708" y="9851"/>
                    <a:pt x="41415" y="9215"/>
                    <a:pt x="41548" y="8584"/>
                  </a:cubicBezTo>
                  <a:cubicBezTo>
                    <a:pt x="41776" y="7498"/>
                    <a:pt x="41682" y="6447"/>
                    <a:pt x="41432" y="5383"/>
                  </a:cubicBezTo>
                  <a:cubicBezTo>
                    <a:pt x="41227" y="4511"/>
                    <a:pt x="41029" y="3644"/>
                    <a:pt x="40466" y="2913"/>
                  </a:cubicBezTo>
                  <a:cubicBezTo>
                    <a:pt x="40373" y="2792"/>
                    <a:pt x="40273" y="2653"/>
                    <a:pt x="40244" y="2508"/>
                  </a:cubicBezTo>
                  <a:cubicBezTo>
                    <a:pt x="40030" y="1463"/>
                    <a:pt x="39175" y="917"/>
                    <a:pt x="38351" y="663"/>
                  </a:cubicBezTo>
                  <a:cubicBezTo>
                    <a:pt x="37116" y="283"/>
                    <a:pt x="35785" y="149"/>
                    <a:pt x="34486" y="83"/>
                  </a:cubicBezTo>
                  <a:cubicBezTo>
                    <a:pt x="34120" y="65"/>
                    <a:pt x="33746" y="1"/>
                    <a:pt x="33366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59"/>
            <p:cNvSpPr/>
            <p:nvPr/>
          </p:nvSpPr>
          <p:spPr>
            <a:xfrm>
              <a:off x="1690075" y="1628700"/>
              <a:ext cx="1309500" cy="457075"/>
            </a:xfrm>
            <a:custGeom>
              <a:avLst/>
              <a:gdLst/>
              <a:ahLst/>
              <a:cxnLst/>
              <a:rect l="l" t="t" r="r" b="b"/>
              <a:pathLst>
                <a:path w="41777" h="18283" extrusionOk="0">
                  <a:moveTo>
                    <a:pt x="31789" y="1291"/>
                  </a:moveTo>
                  <a:cubicBezTo>
                    <a:pt x="31974" y="1291"/>
                    <a:pt x="32159" y="1291"/>
                    <a:pt x="32343" y="1293"/>
                  </a:cubicBezTo>
                  <a:cubicBezTo>
                    <a:pt x="33959" y="1309"/>
                    <a:pt x="35586" y="1386"/>
                    <a:pt x="37170" y="1726"/>
                  </a:cubicBezTo>
                  <a:cubicBezTo>
                    <a:pt x="37989" y="1901"/>
                    <a:pt x="38650" y="2440"/>
                    <a:pt x="39116" y="3162"/>
                  </a:cubicBezTo>
                  <a:cubicBezTo>
                    <a:pt x="40148" y="4757"/>
                    <a:pt x="40208" y="6161"/>
                    <a:pt x="40214" y="7773"/>
                  </a:cubicBezTo>
                  <a:cubicBezTo>
                    <a:pt x="40214" y="8849"/>
                    <a:pt x="40393" y="9964"/>
                    <a:pt x="40164" y="10987"/>
                  </a:cubicBezTo>
                  <a:cubicBezTo>
                    <a:pt x="39940" y="11993"/>
                    <a:pt x="40151" y="13111"/>
                    <a:pt x="39513" y="14010"/>
                  </a:cubicBezTo>
                  <a:cubicBezTo>
                    <a:pt x="38667" y="15207"/>
                    <a:pt x="37409" y="15600"/>
                    <a:pt x="36022" y="15741"/>
                  </a:cubicBezTo>
                  <a:cubicBezTo>
                    <a:pt x="34725" y="15871"/>
                    <a:pt x="33416" y="15788"/>
                    <a:pt x="32122" y="16087"/>
                  </a:cubicBezTo>
                  <a:cubicBezTo>
                    <a:pt x="31980" y="16120"/>
                    <a:pt x="31827" y="16129"/>
                    <a:pt x="31668" y="16129"/>
                  </a:cubicBezTo>
                  <a:cubicBezTo>
                    <a:pt x="31493" y="16129"/>
                    <a:pt x="31310" y="16118"/>
                    <a:pt x="31129" y="16118"/>
                  </a:cubicBezTo>
                  <a:cubicBezTo>
                    <a:pt x="30994" y="16118"/>
                    <a:pt x="30860" y="16124"/>
                    <a:pt x="30729" y="16144"/>
                  </a:cubicBezTo>
                  <a:cubicBezTo>
                    <a:pt x="30311" y="16207"/>
                    <a:pt x="29948" y="16542"/>
                    <a:pt x="29523" y="16542"/>
                  </a:cubicBezTo>
                  <a:cubicBezTo>
                    <a:pt x="29426" y="16542"/>
                    <a:pt x="29326" y="16524"/>
                    <a:pt x="29221" y="16482"/>
                  </a:cubicBezTo>
                  <a:cubicBezTo>
                    <a:pt x="28967" y="16379"/>
                    <a:pt x="28715" y="16344"/>
                    <a:pt x="28465" y="16344"/>
                  </a:cubicBezTo>
                  <a:cubicBezTo>
                    <a:pt x="28082" y="16344"/>
                    <a:pt x="27700" y="16427"/>
                    <a:pt x="27312" y="16479"/>
                  </a:cubicBezTo>
                  <a:cubicBezTo>
                    <a:pt x="26701" y="16562"/>
                    <a:pt x="26078" y="16669"/>
                    <a:pt x="25466" y="16669"/>
                  </a:cubicBezTo>
                  <a:cubicBezTo>
                    <a:pt x="25330" y="16669"/>
                    <a:pt x="25194" y="16664"/>
                    <a:pt x="25059" y="16652"/>
                  </a:cubicBezTo>
                  <a:cubicBezTo>
                    <a:pt x="24942" y="16641"/>
                    <a:pt x="24826" y="16637"/>
                    <a:pt x="24710" y="16637"/>
                  </a:cubicBezTo>
                  <a:cubicBezTo>
                    <a:pt x="24140" y="16637"/>
                    <a:pt x="23584" y="16742"/>
                    <a:pt x="23016" y="16742"/>
                  </a:cubicBezTo>
                  <a:cubicBezTo>
                    <a:pt x="22981" y="16742"/>
                    <a:pt x="22947" y="16742"/>
                    <a:pt x="22912" y="16741"/>
                  </a:cubicBezTo>
                  <a:cubicBezTo>
                    <a:pt x="22534" y="16732"/>
                    <a:pt x="22150" y="16709"/>
                    <a:pt x="21768" y="16709"/>
                  </a:cubicBezTo>
                  <a:cubicBezTo>
                    <a:pt x="21114" y="16709"/>
                    <a:pt x="20463" y="16775"/>
                    <a:pt x="19847" y="17083"/>
                  </a:cubicBezTo>
                  <a:cubicBezTo>
                    <a:pt x="19808" y="17102"/>
                    <a:pt x="19773" y="17110"/>
                    <a:pt x="19741" y="17110"/>
                  </a:cubicBezTo>
                  <a:cubicBezTo>
                    <a:pt x="19686" y="17110"/>
                    <a:pt x="19643" y="17084"/>
                    <a:pt x="19618" y="17040"/>
                  </a:cubicBezTo>
                  <a:cubicBezTo>
                    <a:pt x="19526" y="16877"/>
                    <a:pt x="19419" y="16829"/>
                    <a:pt x="19309" y="16829"/>
                  </a:cubicBezTo>
                  <a:cubicBezTo>
                    <a:pt x="19150" y="16829"/>
                    <a:pt x="18983" y="16929"/>
                    <a:pt x="18840" y="16929"/>
                  </a:cubicBezTo>
                  <a:cubicBezTo>
                    <a:pt x="18818" y="16929"/>
                    <a:pt x="18797" y="16927"/>
                    <a:pt x="18777" y="16921"/>
                  </a:cubicBezTo>
                  <a:cubicBezTo>
                    <a:pt x="18579" y="16871"/>
                    <a:pt x="18381" y="16855"/>
                    <a:pt x="18181" y="16855"/>
                  </a:cubicBezTo>
                  <a:cubicBezTo>
                    <a:pt x="17779" y="16855"/>
                    <a:pt x="17374" y="16923"/>
                    <a:pt x="16974" y="16923"/>
                  </a:cubicBezTo>
                  <a:cubicBezTo>
                    <a:pt x="16675" y="16923"/>
                    <a:pt x="16379" y="16885"/>
                    <a:pt x="16090" y="16751"/>
                  </a:cubicBezTo>
                  <a:cubicBezTo>
                    <a:pt x="15987" y="16702"/>
                    <a:pt x="15883" y="16685"/>
                    <a:pt x="15780" y="16685"/>
                  </a:cubicBezTo>
                  <a:cubicBezTo>
                    <a:pt x="15539" y="16685"/>
                    <a:pt x="15297" y="16777"/>
                    <a:pt x="15051" y="16777"/>
                  </a:cubicBezTo>
                  <a:cubicBezTo>
                    <a:pt x="15036" y="16777"/>
                    <a:pt x="15021" y="16777"/>
                    <a:pt x="15007" y="16776"/>
                  </a:cubicBezTo>
                  <a:cubicBezTo>
                    <a:pt x="13871" y="16721"/>
                    <a:pt x="12734" y="16616"/>
                    <a:pt x="11596" y="16599"/>
                  </a:cubicBezTo>
                  <a:cubicBezTo>
                    <a:pt x="11446" y="16597"/>
                    <a:pt x="11273" y="16587"/>
                    <a:pt x="11107" y="16587"/>
                  </a:cubicBezTo>
                  <a:cubicBezTo>
                    <a:pt x="10878" y="16587"/>
                    <a:pt x="10659" y="16606"/>
                    <a:pt x="10524" y="16693"/>
                  </a:cubicBezTo>
                  <a:cubicBezTo>
                    <a:pt x="10408" y="16767"/>
                    <a:pt x="10300" y="16795"/>
                    <a:pt x="10197" y="16795"/>
                  </a:cubicBezTo>
                  <a:cubicBezTo>
                    <a:pt x="9896" y="16795"/>
                    <a:pt x="9641" y="16556"/>
                    <a:pt x="9366" y="16556"/>
                  </a:cubicBezTo>
                  <a:cubicBezTo>
                    <a:pt x="9302" y="16556"/>
                    <a:pt x="9237" y="16569"/>
                    <a:pt x="9169" y="16602"/>
                  </a:cubicBezTo>
                  <a:cubicBezTo>
                    <a:pt x="9140" y="16450"/>
                    <a:pt x="9085" y="16409"/>
                    <a:pt x="9017" y="16409"/>
                  </a:cubicBezTo>
                  <a:cubicBezTo>
                    <a:pt x="8938" y="16409"/>
                    <a:pt x="8841" y="16464"/>
                    <a:pt x="8747" y="16464"/>
                  </a:cubicBezTo>
                  <a:cubicBezTo>
                    <a:pt x="8743" y="16464"/>
                    <a:pt x="8738" y="16464"/>
                    <a:pt x="8733" y="16464"/>
                  </a:cubicBezTo>
                  <a:cubicBezTo>
                    <a:pt x="8714" y="16462"/>
                    <a:pt x="8695" y="16462"/>
                    <a:pt x="8676" y="16462"/>
                  </a:cubicBezTo>
                  <a:cubicBezTo>
                    <a:pt x="8438" y="16462"/>
                    <a:pt x="8183" y="16543"/>
                    <a:pt x="7941" y="16543"/>
                  </a:cubicBezTo>
                  <a:cubicBezTo>
                    <a:pt x="7720" y="16543"/>
                    <a:pt x="7511" y="16475"/>
                    <a:pt x="7337" y="16218"/>
                  </a:cubicBezTo>
                  <a:cubicBezTo>
                    <a:pt x="7322" y="16195"/>
                    <a:pt x="7270" y="16183"/>
                    <a:pt x="7221" y="16183"/>
                  </a:cubicBezTo>
                  <a:cubicBezTo>
                    <a:pt x="7194" y="16183"/>
                    <a:pt x="7168" y="16186"/>
                    <a:pt x="7149" y="16194"/>
                  </a:cubicBezTo>
                  <a:cubicBezTo>
                    <a:pt x="6932" y="16278"/>
                    <a:pt x="6721" y="16312"/>
                    <a:pt x="6514" y="16312"/>
                  </a:cubicBezTo>
                  <a:cubicBezTo>
                    <a:pt x="6050" y="16312"/>
                    <a:pt x="5608" y="16138"/>
                    <a:pt x="5162" y="15959"/>
                  </a:cubicBezTo>
                  <a:cubicBezTo>
                    <a:pt x="5025" y="15904"/>
                    <a:pt x="4862" y="15862"/>
                    <a:pt x="4711" y="15862"/>
                  </a:cubicBezTo>
                  <a:cubicBezTo>
                    <a:pt x="4664" y="15862"/>
                    <a:pt x="4618" y="15866"/>
                    <a:pt x="4575" y="15875"/>
                  </a:cubicBezTo>
                  <a:cubicBezTo>
                    <a:pt x="4445" y="15902"/>
                    <a:pt x="4324" y="15915"/>
                    <a:pt x="4211" y="15915"/>
                  </a:cubicBezTo>
                  <a:cubicBezTo>
                    <a:pt x="3396" y="15915"/>
                    <a:pt x="3006" y="15252"/>
                    <a:pt x="2470" y="14678"/>
                  </a:cubicBezTo>
                  <a:cubicBezTo>
                    <a:pt x="1414" y="13545"/>
                    <a:pt x="1477" y="12151"/>
                    <a:pt x="1224" y="10801"/>
                  </a:cubicBezTo>
                  <a:cubicBezTo>
                    <a:pt x="1009" y="9647"/>
                    <a:pt x="1240" y="8565"/>
                    <a:pt x="1383" y="7443"/>
                  </a:cubicBezTo>
                  <a:cubicBezTo>
                    <a:pt x="1468" y="6768"/>
                    <a:pt x="1515" y="6107"/>
                    <a:pt x="1720" y="5447"/>
                  </a:cubicBezTo>
                  <a:cubicBezTo>
                    <a:pt x="2026" y="4460"/>
                    <a:pt x="2603" y="3787"/>
                    <a:pt x="3489" y="3230"/>
                  </a:cubicBezTo>
                  <a:cubicBezTo>
                    <a:pt x="4713" y="2462"/>
                    <a:pt x="6001" y="2368"/>
                    <a:pt x="7377" y="2307"/>
                  </a:cubicBezTo>
                  <a:cubicBezTo>
                    <a:pt x="7843" y="2286"/>
                    <a:pt x="8402" y="2179"/>
                    <a:pt x="8910" y="2065"/>
                  </a:cubicBezTo>
                  <a:cubicBezTo>
                    <a:pt x="9991" y="1823"/>
                    <a:pt x="11114" y="1755"/>
                    <a:pt x="12224" y="1658"/>
                  </a:cubicBezTo>
                  <a:cubicBezTo>
                    <a:pt x="13237" y="1571"/>
                    <a:pt x="14284" y="1673"/>
                    <a:pt x="15269" y="1546"/>
                  </a:cubicBezTo>
                  <a:cubicBezTo>
                    <a:pt x="16647" y="1368"/>
                    <a:pt x="18024" y="1558"/>
                    <a:pt x="19406" y="1337"/>
                  </a:cubicBezTo>
                  <a:cubicBezTo>
                    <a:pt x="19586" y="1308"/>
                    <a:pt x="19778" y="1298"/>
                    <a:pt x="19978" y="1298"/>
                  </a:cubicBezTo>
                  <a:cubicBezTo>
                    <a:pt x="20455" y="1298"/>
                    <a:pt x="20972" y="1359"/>
                    <a:pt x="21455" y="1382"/>
                  </a:cubicBezTo>
                  <a:cubicBezTo>
                    <a:pt x="22531" y="1436"/>
                    <a:pt x="23610" y="1468"/>
                    <a:pt x="24688" y="1468"/>
                  </a:cubicBezTo>
                  <a:cubicBezTo>
                    <a:pt x="25296" y="1468"/>
                    <a:pt x="25903" y="1458"/>
                    <a:pt x="26510" y="1435"/>
                  </a:cubicBezTo>
                  <a:cubicBezTo>
                    <a:pt x="28269" y="1370"/>
                    <a:pt x="30029" y="1291"/>
                    <a:pt x="31789" y="1291"/>
                  </a:cubicBezTo>
                  <a:close/>
                  <a:moveTo>
                    <a:pt x="33366" y="1"/>
                  </a:moveTo>
                  <a:cubicBezTo>
                    <a:pt x="33266" y="1"/>
                    <a:pt x="33167" y="5"/>
                    <a:pt x="33066" y="16"/>
                  </a:cubicBezTo>
                  <a:cubicBezTo>
                    <a:pt x="32700" y="54"/>
                    <a:pt x="32331" y="62"/>
                    <a:pt x="31961" y="62"/>
                  </a:cubicBezTo>
                  <a:cubicBezTo>
                    <a:pt x="31645" y="62"/>
                    <a:pt x="31328" y="56"/>
                    <a:pt x="31012" y="56"/>
                  </a:cubicBezTo>
                  <a:cubicBezTo>
                    <a:pt x="30932" y="56"/>
                    <a:pt x="30852" y="56"/>
                    <a:pt x="30772" y="57"/>
                  </a:cubicBezTo>
                  <a:cubicBezTo>
                    <a:pt x="29856" y="68"/>
                    <a:pt x="28939" y="57"/>
                    <a:pt x="28024" y="103"/>
                  </a:cubicBezTo>
                  <a:cubicBezTo>
                    <a:pt x="27336" y="137"/>
                    <a:pt x="26634" y="316"/>
                    <a:pt x="25957" y="316"/>
                  </a:cubicBezTo>
                  <a:cubicBezTo>
                    <a:pt x="25806" y="316"/>
                    <a:pt x="25656" y="307"/>
                    <a:pt x="25508" y="286"/>
                  </a:cubicBezTo>
                  <a:cubicBezTo>
                    <a:pt x="24545" y="148"/>
                    <a:pt x="23576" y="191"/>
                    <a:pt x="22630" y="171"/>
                  </a:cubicBezTo>
                  <a:cubicBezTo>
                    <a:pt x="22114" y="161"/>
                    <a:pt x="21590" y="90"/>
                    <a:pt x="21062" y="90"/>
                  </a:cubicBezTo>
                  <a:cubicBezTo>
                    <a:pt x="20801" y="90"/>
                    <a:pt x="20540" y="107"/>
                    <a:pt x="20278" y="158"/>
                  </a:cubicBezTo>
                  <a:cubicBezTo>
                    <a:pt x="20070" y="198"/>
                    <a:pt x="19859" y="210"/>
                    <a:pt x="19646" y="210"/>
                  </a:cubicBezTo>
                  <a:cubicBezTo>
                    <a:pt x="19322" y="210"/>
                    <a:pt x="18993" y="181"/>
                    <a:pt x="18664" y="181"/>
                  </a:cubicBezTo>
                  <a:cubicBezTo>
                    <a:pt x="18452" y="181"/>
                    <a:pt x="18239" y="193"/>
                    <a:pt x="18028" y="232"/>
                  </a:cubicBezTo>
                  <a:cubicBezTo>
                    <a:pt x="17432" y="341"/>
                    <a:pt x="16798" y="409"/>
                    <a:pt x="16195" y="409"/>
                  </a:cubicBezTo>
                  <a:cubicBezTo>
                    <a:pt x="15835" y="409"/>
                    <a:pt x="15487" y="385"/>
                    <a:pt x="15162" y="331"/>
                  </a:cubicBezTo>
                  <a:cubicBezTo>
                    <a:pt x="14931" y="293"/>
                    <a:pt x="14705" y="278"/>
                    <a:pt x="14481" y="278"/>
                  </a:cubicBezTo>
                  <a:cubicBezTo>
                    <a:pt x="13635" y="278"/>
                    <a:pt x="12829" y="493"/>
                    <a:pt x="11989" y="493"/>
                  </a:cubicBezTo>
                  <a:cubicBezTo>
                    <a:pt x="11870" y="493"/>
                    <a:pt x="11750" y="489"/>
                    <a:pt x="11630" y="479"/>
                  </a:cubicBezTo>
                  <a:cubicBezTo>
                    <a:pt x="11485" y="467"/>
                    <a:pt x="11340" y="461"/>
                    <a:pt x="11194" y="461"/>
                  </a:cubicBezTo>
                  <a:cubicBezTo>
                    <a:pt x="10036" y="461"/>
                    <a:pt x="8838" y="806"/>
                    <a:pt x="7690" y="1092"/>
                  </a:cubicBezTo>
                  <a:cubicBezTo>
                    <a:pt x="6745" y="1327"/>
                    <a:pt x="5786" y="1114"/>
                    <a:pt x="4948" y="1395"/>
                  </a:cubicBezTo>
                  <a:cubicBezTo>
                    <a:pt x="4894" y="1391"/>
                    <a:pt x="4840" y="1390"/>
                    <a:pt x="4788" y="1390"/>
                  </a:cubicBezTo>
                  <a:cubicBezTo>
                    <a:pt x="3957" y="1390"/>
                    <a:pt x="3269" y="1784"/>
                    <a:pt x="2716" y="2146"/>
                  </a:cubicBezTo>
                  <a:cubicBezTo>
                    <a:pt x="1880" y="2692"/>
                    <a:pt x="967" y="3343"/>
                    <a:pt x="615" y="4388"/>
                  </a:cubicBezTo>
                  <a:cubicBezTo>
                    <a:pt x="363" y="5137"/>
                    <a:pt x="119" y="5891"/>
                    <a:pt x="60" y="6700"/>
                  </a:cubicBezTo>
                  <a:cubicBezTo>
                    <a:pt x="0" y="7520"/>
                    <a:pt x="164" y="8324"/>
                    <a:pt x="115" y="9148"/>
                  </a:cubicBezTo>
                  <a:cubicBezTo>
                    <a:pt x="72" y="9871"/>
                    <a:pt x="85" y="10649"/>
                    <a:pt x="230" y="11351"/>
                  </a:cubicBezTo>
                  <a:cubicBezTo>
                    <a:pt x="352" y="11945"/>
                    <a:pt x="418" y="12557"/>
                    <a:pt x="573" y="13149"/>
                  </a:cubicBezTo>
                  <a:cubicBezTo>
                    <a:pt x="828" y="14118"/>
                    <a:pt x="1215" y="15029"/>
                    <a:pt x="1923" y="15736"/>
                  </a:cubicBezTo>
                  <a:cubicBezTo>
                    <a:pt x="2786" y="16598"/>
                    <a:pt x="3851" y="17143"/>
                    <a:pt x="5076" y="17282"/>
                  </a:cubicBezTo>
                  <a:cubicBezTo>
                    <a:pt x="6489" y="17442"/>
                    <a:pt x="7909" y="17580"/>
                    <a:pt x="9312" y="17754"/>
                  </a:cubicBezTo>
                  <a:cubicBezTo>
                    <a:pt x="10653" y="17922"/>
                    <a:pt x="12003" y="17823"/>
                    <a:pt x="13329" y="18060"/>
                  </a:cubicBezTo>
                  <a:cubicBezTo>
                    <a:pt x="13635" y="18115"/>
                    <a:pt x="13950" y="18126"/>
                    <a:pt x="14262" y="18134"/>
                  </a:cubicBezTo>
                  <a:cubicBezTo>
                    <a:pt x="15593" y="18174"/>
                    <a:pt x="16927" y="18091"/>
                    <a:pt x="18255" y="18264"/>
                  </a:cubicBezTo>
                  <a:cubicBezTo>
                    <a:pt x="18294" y="18269"/>
                    <a:pt x="18335" y="18272"/>
                    <a:pt x="18377" y="18272"/>
                  </a:cubicBezTo>
                  <a:cubicBezTo>
                    <a:pt x="18508" y="18272"/>
                    <a:pt x="18644" y="18237"/>
                    <a:pt x="18730" y="18098"/>
                  </a:cubicBezTo>
                  <a:cubicBezTo>
                    <a:pt x="18775" y="18025"/>
                    <a:pt x="18856" y="17949"/>
                    <a:pt x="18922" y="17949"/>
                  </a:cubicBezTo>
                  <a:cubicBezTo>
                    <a:pt x="18949" y="17949"/>
                    <a:pt x="18973" y="17962"/>
                    <a:pt x="18990" y="17993"/>
                  </a:cubicBezTo>
                  <a:cubicBezTo>
                    <a:pt x="19121" y="18222"/>
                    <a:pt x="19280" y="18283"/>
                    <a:pt x="19450" y="18283"/>
                  </a:cubicBezTo>
                  <a:cubicBezTo>
                    <a:pt x="19640" y="18283"/>
                    <a:pt x="19842" y="18207"/>
                    <a:pt x="20030" y="18207"/>
                  </a:cubicBezTo>
                  <a:cubicBezTo>
                    <a:pt x="20040" y="18207"/>
                    <a:pt x="20050" y="18207"/>
                    <a:pt x="20059" y="18207"/>
                  </a:cubicBezTo>
                  <a:cubicBezTo>
                    <a:pt x="20116" y="18210"/>
                    <a:pt x="20173" y="18213"/>
                    <a:pt x="20230" y="18213"/>
                  </a:cubicBezTo>
                  <a:cubicBezTo>
                    <a:pt x="20441" y="18213"/>
                    <a:pt x="20640" y="18173"/>
                    <a:pt x="20758" y="17933"/>
                  </a:cubicBezTo>
                  <a:cubicBezTo>
                    <a:pt x="20976" y="18104"/>
                    <a:pt x="21195" y="18163"/>
                    <a:pt x="21416" y="18163"/>
                  </a:cubicBezTo>
                  <a:cubicBezTo>
                    <a:pt x="21741" y="18163"/>
                    <a:pt x="22069" y="18035"/>
                    <a:pt x="22395" y="17955"/>
                  </a:cubicBezTo>
                  <a:cubicBezTo>
                    <a:pt x="22441" y="17944"/>
                    <a:pt x="22499" y="17924"/>
                    <a:pt x="22544" y="17924"/>
                  </a:cubicBezTo>
                  <a:cubicBezTo>
                    <a:pt x="22561" y="17924"/>
                    <a:pt x="22577" y="17927"/>
                    <a:pt x="22588" y="17935"/>
                  </a:cubicBezTo>
                  <a:cubicBezTo>
                    <a:pt x="22795" y="18076"/>
                    <a:pt x="23007" y="18118"/>
                    <a:pt x="23221" y="18118"/>
                  </a:cubicBezTo>
                  <a:cubicBezTo>
                    <a:pt x="23537" y="18118"/>
                    <a:pt x="23857" y="18026"/>
                    <a:pt x="24171" y="18026"/>
                  </a:cubicBezTo>
                  <a:cubicBezTo>
                    <a:pt x="24228" y="18026"/>
                    <a:pt x="24285" y="18029"/>
                    <a:pt x="24342" y="18036"/>
                  </a:cubicBezTo>
                  <a:cubicBezTo>
                    <a:pt x="24471" y="18053"/>
                    <a:pt x="24600" y="18060"/>
                    <a:pt x="24728" y="18060"/>
                  </a:cubicBezTo>
                  <a:cubicBezTo>
                    <a:pt x="25506" y="18060"/>
                    <a:pt x="26262" y="17802"/>
                    <a:pt x="27042" y="17802"/>
                  </a:cubicBezTo>
                  <a:cubicBezTo>
                    <a:pt x="27174" y="17802"/>
                    <a:pt x="27306" y="17809"/>
                    <a:pt x="27439" y="17826"/>
                  </a:cubicBezTo>
                  <a:cubicBezTo>
                    <a:pt x="27536" y="17839"/>
                    <a:pt x="27635" y="17844"/>
                    <a:pt x="27734" y="17844"/>
                  </a:cubicBezTo>
                  <a:cubicBezTo>
                    <a:pt x="28119" y="17844"/>
                    <a:pt x="28516" y="17765"/>
                    <a:pt x="28904" y="17732"/>
                  </a:cubicBezTo>
                  <a:cubicBezTo>
                    <a:pt x="29889" y="17648"/>
                    <a:pt x="30874" y="17572"/>
                    <a:pt x="31857" y="17467"/>
                  </a:cubicBezTo>
                  <a:cubicBezTo>
                    <a:pt x="32506" y="17398"/>
                    <a:pt x="33172" y="17202"/>
                    <a:pt x="33795" y="17202"/>
                  </a:cubicBezTo>
                  <a:cubicBezTo>
                    <a:pt x="33817" y="17202"/>
                    <a:pt x="33839" y="17202"/>
                    <a:pt x="33860" y="17202"/>
                  </a:cubicBezTo>
                  <a:cubicBezTo>
                    <a:pt x="33922" y="17204"/>
                    <a:pt x="33984" y="17204"/>
                    <a:pt x="34045" y="17204"/>
                  </a:cubicBezTo>
                  <a:cubicBezTo>
                    <a:pt x="34818" y="17204"/>
                    <a:pt x="35572" y="17104"/>
                    <a:pt x="36332" y="17045"/>
                  </a:cubicBezTo>
                  <a:cubicBezTo>
                    <a:pt x="36944" y="16998"/>
                    <a:pt x="37728" y="16983"/>
                    <a:pt x="38103" y="16614"/>
                  </a:cubicBezTo>
                  <a:cubicBezTo>
                    <a:pt x="38611" y="16114"/>
                    <a:pt x="39274" y="15948"/>
                    <a:pt x="39788" y="15489"/>
                  </a:cubicBezTo>
                  <a:cubicBezTo>
                    <a:pt x="40289" y="15042"/>
                    <a:pt x="40619" y="14495"/>
                    <a:pt x="40959" y="13971"/>
                  </a:cubicBezTo>
                  <a:cubicBezTo>
                    <a:pt x="41423" y="13258"/>
                    <a:pt x="41108" y="12313"/>
                    <a:pt x="41487" y="11504"/>
                  </a:cubicBezTo>
                  <a:cubicBezTo>
                    <a:pt x="41572" y="11321"/>
                    <a:pt x="41671" y="10862"/>
                    <a:pt x="41683" y="10505"/>
                  </a:cubicBezTo>
                  <a:cubicBezTo>
                    <a:pt x="41708" y="9851"/>
                    <a:pt x="41415" y="9215"/>
                    <a:pt x="41548" y="8584"/>
                  </a:cubicBezTo>
                  <a:cubicBezTo>
                    <a:pt x="41776" y="7498"/>
                    <a:pt x="41682" y="6447"/>
                    <a:pt x="41432" y="5383"/>
                  </a:cubicBezTo>
                  <a:cubicBezTo>
                    <a:pt x="41227" y="4511"/>
                    <a:pt x="41029" y="3644"/>
                    <a:pt x="40466" y="2913"/>
                  </a:cubicBezTo>
                  <a:cubicBezTo>
                    <a:pt x="40373" y="2792"/>
                    <a:pt x="40273" y="2653"/>
                    <a:pt x="40244" y="2508"/>
                  </a:cubicBezTo>
                  <a:cubicBezTo>
                    <a:pt x="40030" y="1463"/>
                    <a:pt x="39175" y="917"/>
                    <a:pt x="38351" y="663"/>
                  </a:cubicBezTo>
                  <a:cubicBezTo>
                    <a:pt x="37116" y="283"/>
                    <a:pt x="35785" y="149"/>
                    <a:pt x="34486" y="83"/>
                  </a:cubicBezTo>
                  <a:cubicBezTo>
                    <a:pt x="34120" y="65"/>
                    <a:pt x="33746" y="1"/>
                    <a:pt x="3336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4" name="Google Shape;914;p59"/>
          <p:cNvSpPr txBox="1">
            <a:spLocks noGrp="1"/>
          </p:cNvSpPr>
          <p:nvPr>
            <p:ph type="ctrTitle" idx="4294967295"/>
          </p:nvPr>
        </p:nvSpPr>
        <p:spPr>
          <a:xfrm>
            <a:off x="2394000" y="591775"/>
            <a:ext cx="2449500" cy="7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dk1"/>
                </a:solidFill>
              </a:rPr>
              <a:t>TECHNOLOGY</a:t>
            </a:r>
            <a:endParaRPr sz="2600"/>
          </a:p>
        </p:txBody>
      </p:sp>
      <p:grpSp>
        <p:nvGrpSpPr>
          <p:cNvPr id="915" name="Google Shape;915;p59"/>
          <p:cNvGrpSpPr/>
          <p:nvPr/>
        </p:nvGrpSpPr>
        <p:grpSpPr>
          <a:xfrm>
            <a:off x="4546451" y="2066640"/>
            <a:ext cx="2449551" cy="597854"/>
            <a:chOff x="1690075" y="1628700"/>
            <a:chExt cx="1309500" cy="457075"/>
          </a:xfrm>
        </p:grpSpPr>
        <p:sp>
          <p:nvSpPr>
            <p:cNvPr id="916" name="Google Shape;916;p59"/>
            <p:cNvSpPr/>
            <p:nvPr/>
          </p:nvSpPr>
          <p:spPr>
            <a:xfrm>
              <a:off x="1690075" y="1628700"/>
              <a:ext cx="1309500" cy="457075"/>
            </a:xfrm>
            <a:custGeom>
              <a:avLst/>
              <a:gdLst/>
              <a:ahLst/>
              <a:cxnLst/>
              <a:rect l="l" t="t" r="r" b="b"/>
              <a:pathLst>
                <a:path w="41777" h="18283" extrusionOk="0">
                  <a:moveTo>
                    <a:pt x="33366" y="1"/>
                  </a:moveTo>
                  <a:cubicBezTo>
                    <a:pt x="33266" y="1"/>
                    <a:pt x="33167" y="5"/>
                    <a:pt x="33066" y="16"/>
                  </a:cubicBezTo>
                  <a:cubicBezTo>
                    <a:pt x="32700" y="54"/>
                    <a:pt x="32331" y="62"/>
                    <a:pt x="31961" y="62"/>
                  </a:cubicBezTo>
                  <a:cubicBezTo>
                    <a:pt x="31645" y="62"/>
                    <a:pt x="31328" y="56"/>
                    <a:pt x="31012" y="56"/>
                  </a:cubicBezTo>
                  <a:cubicBezTo>
                    <a:pt x="30932" y="56"/>
                    <a:pt x="30852" y="56"/>
                    <a:pt x="30772" y="57"/>
                  </a:cubicBezTo>
                  <a:cubicBezTo>
                    <a:pt x="29856" y="68"/>
                    <a:pt x="28939" y="57"/>
                    <a:pt x="28024" y="103"/>
                  </a:cubicBezTo>
                  <a:cubicBezTo>
                    <a:pt x="27336" y="137"/>
                    <a:pt x="26634" y="316"/>
                    <a:pt x="25957" y="316"/>
                  </a:cubicBezTo>
                  <a:cubicBezTo>
                    <a:pt x="25806" y="316"/>
                    <a:pt x="25656" y="307"/>
                    <a:pt x="25508" y="286"/>
                  </a:cubicBezTo>
                  <a:cubicBezTo>
                    <a:pt x="24545" y="148"/>
                    <a:pt x="23576" y="191"/>
                    <a:pt x="22630" y="171"/>
                  </a:cubicBezTo>
                  <a:cubicBezTo>
                    <a:pt x="22114" y="161"/>
                    <a:pt x="21590" y="90"/>
                    <a:pt x="21062" y="90"/>
                  </a:cubicBezTo>
                  <a:cubicBezTo>
                    <a:pt x="20801" y="90"/>
                    <a:pt x="20540" y="107"/>
                    <a:pt x="20278" y="158"/>
                  </a:cubicBezTo>
                  <a:cubicBezTo>
                    <a:pt x="20070" y="198"/>
                    <a:pt x="19859" y="210"/>
                    <a:pt x="19646" y="210"/>
                  </a:cubicBezTo>
                  <a:cubicBezTo>
                    <a:pt x="19322" y="210"/>
                    <a:pt x="18993" y="181"/>
                    <a:pt x="18664" y="181"/>
                  </a:cubicBezTo>
                  <a:cubicBezTo>
                    <a:pt x="18452" y="181"/>
                    <a:pt x="18239" y="193"/>
                    <a:pt x="18028" y="232"/>
                  </a:cubicBezTo>
                  <a:cubicBezTo>
                    <a:pt x="17432" y="341"/>
                    <a:pt x="16798" y="409"/>
                    <a:pt x="16195" y="409"/>
                  </a:cubicBezTo>
                  <a:cubicBezTo>
                    <a:pt x="15835" y="409"/>
                    <a:pt x="15487" y="385"/>
                    <a:pt x="15162" y="331"/>
                  </a:cubicBezTo>
                  <a:cubicBezTo>
                    <a:pt x="14931" y="293"/>
                    <a:pt x="14705" y="278"/>
                    <a:pt x="14481" y="278"/>
                  </a:cubicBezTo>
                  <a:cubicBezTo>
                    <a:pt x="13635" y="278"/>
                    <a:pt x="12829" y="493"/>
                    <a:pt x="11989" y="493"/>
                  </a:cubicBezTo>
                  <a:cubicBezTo>
                    <a:pt x="11870" y="493"/>
                    <a:pt x="11750" y="489"/>
                    <a:pt x="11630" y="479"/>
                  </a:cubicBezTo>
                  <a:cubicBezTo>
                    <a:pt x="11485" y="467"/>
                    <a:pt x="11340" y="461"/>
                    <a:pt x="11194" y="461"/>
                  </a:cubicBezTo>
                  <a:cubicBezTo>
                    <a:pt x="10036" y="461"/>
                    <a:pt x="8838" y="806"/>
                    <a:pt x="7690" y="1092"/>
                  </a:cubicBezTo>
                  <a:cubicBezTo>
                    <a:pt x="6745" y="1327"/>
                    <a:pt x="5786" y="1114"/>
                    <a:pt x="4948" y="1395"/>
                  </a:cubicBezTo>
                  <a:cubicBezTo>
                    <a:pt x="4894" y="1391"/>
                    <a:pt x="4840" y="1390"/>
                    <a:pt x="4788" y="1390"/>
                  </a:cubicBezTo>
                  <a:cubicBezTo>
                    <a:pt x="3957" y="1390"/>
                    <a:pt x="3269" y="1784"/>
                    <a:pt x="2716" y="2146"/>
                  </a:cubicBezTo>
                  <a:cubicBezTo>
                    <a:pt x="1880" y="2692"/>
                    <a:pt x="967" y="3343"/>
                    <a:pt x="615" y="4388"/>
                  </a:cubicBezTo>
                  <a:cubicBezTo>
                    <a:pt x="363" y="5137"/>
                    <a:pt x="119" y="5891"/>
                    <a:pt x="60" y="6700"/>
                  </a:cubicBezTo>
                  <a:cubicBezTo>
                    <a:pt x="0" y="7520"/>
                    <a:pt x="164" y="8324"/>
                    <a:pt x="115" y="9148"/>
                  </a:cubicBezTo>
                  <a:cubicBezTo>
                    <a:pt x="72" y="9871"/>
                    <a:pt x="85" y="10649"/>
                    <a:pt x="230" y="11351"/>
                  </a:cubicBezTo>
                  <a:cubicBezTo>
                    <a:pt x="352" y="11945"/>
                    <a:pt x="418" y="12557"/>
                    <a:pt x="573" y="13149"/>
                  </a:cubicBezTo>
                  <a:cubicBezTo>
                    <a:pt x="828" y="14118"/>
                    <a:pt x="1215" y="15029"/>
                    <a:pt x="1923" y="15736"/>
                  </a:cubicBezTo>
                  <a:cubicBezTo>
                    <a:pt x="2786" y="16598"/>
                    <a:pt x="3851" y="17143"/>
                    <a:pt x="5076" y="17282"/>
                  </a:cubicBezTo>
                  <a:cubicBezTo>
                    <a:pt x="6489" y="17442"/>
                    <a:pt x="7909" y="17580"/>
                    <a:pt x="9312" y="17754"/>
                  </a:cubicBezTo>
                  <a:cubicBezTo>
                    <a:pt x="10653" y="17922"/>
                    <a:pt x="12003" y="17823"/>
                    <a:pt x="13329" y="18060"/>
                  </a:cubicBezTo>
                  <a:cubicBezTo>
                    <a:pt x="13635" y="18115"/>
                    <a:pt x="13950" y="18126"/>
                    <a:pt x="14262" y="18134"/>
                  </a:cubicBezTo>
                  <a:cubicBezTo>
                    <a:pt x="15593" y="18174"/>
                    <a:pt x="16927" y="18091"/>
                    <a:pt x="18255" y="18264"/>
                  </a:cubicBezTo>
                  <a:cubicBezTo>
                    <a:pt x="18294" y="18269"/>
                    <a:pt x="18335" y="18272"/>
                    <a:pt x="18377" y="18272"/>
                  </a:cubicBezTo>
                  <a:cubicBezTo>
                    <a:pt x="18508" y="18272"/>
                    <a:pt x="18644" y="18237"/>
                    <a:pt x="18730" y="18098"/>
                  </a:cubicBezTo>
                  <a:cubicBezTo>
                    <a:pt x="18775" y="18025"/>
                    <a:pt x="18856" y="17949"/>
                    <a:pt x="18922" y="17949"/>
                  </a:cubicBezTo>
                  <a:cubicBezTo>
                    <a:pt x="18949" y="17949"/>
                    <a:pt x="18973" y="17962"/>
                    <a:pt x="18990" y="17993"/>
                  </a:cubicBezTo>
                  <a:cubicBezTo>
                    <a:pt x="19121" y="18222"/>
                    <a:pt x="19280" y="18283"/>
                    <a:pt x="19450" y="18283"/>
                  </a:cubicBezTo>
                  <a:cubicBezTo>
                    <a:pt x="19640" y="18283"/>
                    <a:pt x="19842" y="18207"/>
                    <a:pt x="20030" y="18207"/>
                  </a:cubicBezTo>
                  <a:cubicBezTo>
                    <a:pt x="20040" y="18207"/>
                    <a:pt x="20050" y="18207"/>
                    <a:pt x="20059" y="18207"/>
                  </a:cubicBezTo>
                  <a:cubicBezTo>
                    <a:pt x="20116" y="18210"/>
                    <a:pt x="20173" y="18213"/>
                    <a:pt x="20230" y="18213"/>
                  </a:cubicBezTo>
                  <a:cubicBezTo>
                    <a:pt x="20441" y="18213"/>
                    <a:pt x="20640" y="18173"/>
                    <a:pt x="20758" y="17933"/>
                  </a:cubicBezTo>
                  <a:cubicBezTo>
                    <a:pt x="20976" y="18104"/>
                    <a:pt x="21195" y="18163"/>
                    <a:pt x="21416" y="18163"/>
                  </a:cubicBezTo>
                  <a:cubicBezTo>
                    <a:pt x="21741" y="18163"/>
                    <a:pt x="22069" y="18035"/>
                    <a:pt x="22395" y="17955"/>
                  </a:cubicBezTo>
                  <a:cubicBezTo>
                    <a:pt x="22441" y="17944"/>
                    <a:pt x="22499" y="17924"/>
                    <a:pt x="22544" y="17924"/>
                  </a:cubicBezTo>
                  <a:cubicBezTo>
                    <a:pt x="22561" y="17924"/>
                    <a:pt x="22577" y="17927"/>
                    <a:pt x="22588" y="17935"/>
                  </a:cubicBezTo>
                  <a:cubicBezTo>
                    <a:pt x="22795" y="18076"/>
                    <a:pt x="23007" y="18118"/>
                    <a:pt x="23221" y="18118"/>
                  </a:cubicBezTo>
                  <a:cubicBezTo>
                    <a:pt x="23537" y="18118"/>
                    <a:pt x="23857" y="18026"/>
                    <a:pt x="24171" y="18026"/>
                  </a:cubicBezTo>
                  <a:cubicBezTo>
                    <a:pt x="24228" y="18026"/>
                    <a:pt x="24285" y="18029"/>
                    <a:pt x="24342" y="18036"/>
                  </a:cubicBezTo>
                  <a:cubicBezTo>
                    <a:pt x="24471" y="18053"/>
                    <a:pt x="24600" y="18060"/>
                    <a:pt x="24728" y="18060"/>
                  </a:cubicBezTo>
                  <a:cubicBezTo>
                    <a:pt x="25506" y="18060"/>
                    <a:pt x="26262" y="17802"/>
                    <a:pt x="27042" y="17802"/>
                  </a:cubicBezTo>
                  <a:cubicBezTo>
                    <a:pt x="27174" y="17802"/>
                    <a:pt x="27306" y="17809"/>
                    <a:pt x="27439" y="17826"/>
                  </a:cubicBezTo>
                  <a:cubicBezTo>
                    <a:pt x="27536" y="17839"/>
                    <a:pt x="27635" y="17844"/>
                    <a:pt x="27734" y="17844"/>
                  </a:cubicBezTo>
                  <a:cubicBezTo>
                    <a:pt x="28119" y="17844"/>
                    <a:pt x="28516" y="17765"/>
                    <a:pt x="28904" y="17732"/>
                  </a:cubicBezTo>
                  <a:cubicBezTo>
                    <a:pt x="29889" y="17648"/>
                    <a:pt x="30874" y="17572"/>
                    <a:pt x="31857" y="17467"/>
                  </a:cubicBezTo>
                  <a:cubicBezTo>
                    <a:pt x="32506" y="17398"/>
                    <a:pt x="33172" y="17202"/>
                    <a:pt x="33795" y="17202"/>
                  </a:cubicBezTo>
                  <a:cubicBezTo>
                    <a:pt x="33817" y="17202"/>
                    <a:pt x="33839" y="17202"/>
                    <a:pt x="33860" y="17202"/>
                  </a:cubicBezTo>
                  <a:cubicBezTo>
                    <a:pt x="33922" y="17204"/>
                    <a:pt x="33984" y="17204"/>
                    <a:pt x="34045" y="17204"/>
                  </a:cubicBezTo>
                  <a:cubicBezTo>
                    <a:pt x="34818" y="17204"/>
                    <a:pt x="35572" y="17104"/>
                    <a:pt x="36332" y="17045"/>
                  </a:cubicBezTo>
                  <a:cubicBezTo>
                    <a:pt x="36944" y="16998"/>
                    <a:pt x="37728" y="16983"/>
                    <a:pt x="38103" y="16614"/>
                  </a:cubicBezTo>
                  <a:cubicBezTo>
                    <a:pt x="38611" y="16114"/>
                    <a:pt x="39274" y="15948"/>
                    <a:pt x="39788" y="15489"/>
                  </a:cubicBezTo>
                  <a:cubicBezTo>
                    <a:pt x="40289" y="15042"/>
                    <a:pt x="40619" y="14495"/>
                    <a:pt x="40959" y="13971"/>
                  </a:cubicBezTo>
                  <a:cubicBezTo>
                    <a:pt x="41423" y="13258"/>
                    <a:pt x="41108" y="12313"/>
                    <a:pt x="41487" y="11504"/>
                  </a:cubicBezTo>
                  <a:cubicBezTo>
                    <a:pt x="41572" y="11321"/>
                    <a:pt x="41671" y="10862"/>
                    <a:pt x="41683" y="10505"/>
                  </a:cubicBezTo>
                  <a:cubicBezTo>
                    <a:pt x="41708" y="9851"/>
                    <a:pt x="41415" y="9215"/>
                    <a:pt x="41548" y="8584"/>
                  </a:cubicBezTo>
                  <a:cubicBezTo>
                    <a:pt x="41776" y="7498"/>
                    <a:pt x="41682" y="6447"/>
                    <a:pt x="41432" y="5383"/>
                  </a:cubicBezTo>
                  <a:cubicBezTo>
                    <a:pt x="41227" y="4511"/>
                    <a:pt x="41029" y="3644"/>
                    <a:pt x="40466" y="2913"/>
                  </a:cubicBezTo>
                  <a:cubicBezTo>
                    <a:pt x="40373" y="2792"/>
                    <a:pt x="40273" y="2653"/>
                    <a:pt x="40244" y="2508"/>
                  </a:cubicBezTo>
                  <a:cubicBezTo>
                    <a:pt x="40030" y="1463"/>
                    <a:pt x="39175" y="917"/>
                    <a:pt x="38351" y="663"/>
                  </a:cubicBezTo>
                  <a:cubicBezTo>
                    <a:pt x="37116" y="283"/>
                    <a:pt x="35785" y="149"/>
                    <a:pt x="34486" y="83"/>
                  </a:cubicBezTo>
                  <a:cubicBezTo>
                    <a:pt x="34120" y="65"/>
                    <a:pt x="33746" y="1"/>
                    <a:pt x="33366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59"/>
            <p:cNvSpPr/>
            <p:nvPr/>
          </p:nvSpPr>
          <p:spPr>
            <a:xfrm>
              <a:off x="1690075" y="1628700"/>
              <a:ext cx="1309500" cy="457075"/>
            </a:xfrm>
            <a:custGeom>
              <a:avLst/>
              <a:gdLst/>
              <a:ahLst/>
              <a:cxnLst/>
              <a:rect l="l" t="t" r="r" b="b"/>
              <a:pathLst>
                <a:path w="41777" h="18283" extrusionOk="0">
                  <a:moveTo>
                    <a:pt x="31789" y="1291"/>
                  </a:moveTo>
                  <a:cubicBezTo>
                    <a:pt x="31974" y="1291"/>
                    <a:pt x="32159" y="1291"/>
                    <a:pt x="32343" y="1293"/>
                  </a:cubicBezTo>
                  <a:cubicBezTo>
                    <a:pt x="33959" y="1309"/>
                    <a:pt x="35586" y="1386"/>
                    <a:pt x="37170" y="1726"/>
                  </a:cubicBezTo>
                  <a:cubicBezTo>
                    <a:pt x="37989" y="1901"/>
                    <a:pt x="38650" y="2440"/>
                    <a:pt x="39116" y="3162"/>
                  </a:cubicBezTo>
                  <a:cubicBezTo>
                    <a:pt x="40148" y="4757"/>
                    <a:pt x="40208" y="6161"/>
                    <a:pt x="40214" y="7773"/>
                  </a:cubicBezTo>
                  <a:cubicBezTo>
                    <a:pt x="40214" y="8849"/>
                    <a:pt x="40393" y="9964"/>
                    <a:pt x="40164" y="10987"/>
                  </a:cubicBezTo>
                  <a:cubicBezTo>
                    <a:pt x="39940" y="11993"/>
                    <a:pt x="40151" y="13111"/>
                    <a:pt x="39513" y="14010"/>
                  </a:cubicBezTo>
                  <a:cubicBezTo>
                    <a:pt x="38667" y="15207"/>
                    <a:pt x="37409" y="15600"/>
                    <a:pt x="36022" y="15741"/>
                  </a:cubicBezTo>
                  <a:cubicBezTo>
                    <a:pt x="34725" y="15871"/>
                    <a:pt x="33416" y="15788"/>
                    <a:pt x="32122" y="16087"/>
                  </a:cubicBezTo>
                  <a:cubicBezTo>
                    <a:pt x="31980" y="16120"/>
                    <a:pt x="31827" y="16129"/>
                    <a:pt x="31668" y="16129"/>
                  </a:cubicBezTo>
                  <a:cubicBezTo>
                    <a:pt x="31493" y="16129"/>
                    <a:pt x="31310" y="16118"/>
                    <a:pt x="31129" y="16118"/>
                  </a:cubicBezTo>
                  <a:cubicBezTo>
                    <a:pt x="30994" y="16118"/>
                    <a:pt x="30860" y="16124"/>
                    <a:pt x="30729" y="16144"/>
                  </a:cubicBezTo>
                  <a:cubicBezTo>
                    <a:pt x="30311" y="16207"/>
                    <a:pt x="29948" y="16542"/>
                    <a:pt x="29523" y="16542"/>
                  </a:cubicBezTo>
                  <a:cubicBezTo>
                    <a:pt x="29426" y="16542"/>
                    <a:pt x="29326" y="16524"/>
                    <a:pt x="29221" y="16482"/>
                  </a:cubicBezTo>
                  <a:cubicBezTo>
                    <a:pt x="28967" y="16379"/>
                    <a:pt x="28715" y="16344"/>
                    <a:pt x="28465" y="16344"/>
                  </a:cubicBezTo>
                  <a:cubicBezTo>
                    <a:pt x="28082" y="16344"/>
                    <a:pt x="27700" y="16427"/>
                    <a:pt x="27312" y="16479"/>
                  </a:cubicBezTo>
                  <a:cubicBezTo>
                    <a:pt x="26701" y="16562"/>
                    <a:pt x="26078" y="16669"/>
                    <a:pt x="25466" y="16669"/>
                  </a:cubicBezTo>
                  <a:cubicBezTo>
                    <a:pt x="25330" y="16669"/>
                    <a:pt x="25194" y="16664"/>
                    <a:pt x="25059" y="16652"/>
                  </a:cubicBezTo>
                  <a:cubicBezTo>
                    <a:pt x="24942" y="16641"/>
                    <a:pt x="24826" y="16637"/>
                    <a:pt x="24710" y="16637"/>
                  </a:cubicBezTo>
                  <a:cubicBezTo>
                    <a:pt x="24140" y="16637"/>
                    <a:pt x="23584" y="16742"/>
                    <a:pt x="23016" y="16742"/>
                  </a:cubicBezTo>
                  <a:cubicBezTo>
                    <a:pt x="22981" y="16742"/>
                    <a:pt x="22947" y="16742"/>
                    <a:pt x="22912" y="16741"/>
                  </a:cubicBezTo>
                  <a:cubicBezTo>
                    <a:pt x="22534" y="16732"/>
                    <a:pt x="22150" y="16709"/>
                    <a:pt x="21768" y="16709"/>
                  </a:cubicBezTo>
                  <a:cubicBezTo>
                    <a:pt x="21114" y="16709"/>
                    <a:pt x="20463" y="16775"/>
                    <a:pt x="19847" y="17083"/>
                  </a:cubicBezTo>
                  <a:cubicBezTo>
                    <a:pt x="19808" y="17102"/>
                    <a:pt x="19773" y="17110"/>
                    <a:pt x="19741" y="17110"/>
                  </a:cubicBezTo>
                  <a:cubicBezTo>
                    <a:pt x="19686" y="17110"/>
                    <a:pt x="19643" y="17084"/>
                    <a:pt x="19618" y="17040"/>
                  </a:cubicBezTo>
                  <a:cubicBezTo>
                    <a:pt x="19526" y="16877"/>
                    <a:pt x="19419" y="16829"/>
                    <a:pt x="19309" y="16829"/>
                  </a:cubicBezTo>
                  <a:cubicBezTo>
                    <a:pt x="19150" y="16829"/>
                    <a:pt x="18983" y="16929"/>
                    <a:pt x="18840" y="16929"/>
                  </a:cubicBezTo>
                  <a:cubicBezTo>
                    <a:pt x="18818" y="16929"/>
                    <a:pt x="18797" y="16927"/>
                    <a:pt x="18777" y="16921"/>
                  </a:cubicBezTo>
                  <a:cubicBezTo>
                    <a:pt x="18579" y="16871"/>
                    <a:pt x="18381" y="16855"/>
                    <a:pt x="18181" y="16855"/>
                  </a:cubicBezTo>
                  <a:cubicBezTo>
                    <a:pt x="17779" y="16855"/>
                    <a:pt x="17374" y="16923"/>
                    <a:pt x="16974" y="16923"/>
                  </a:cubicBezTo>
                  <a:cubicBezTo>
                    <a:pt x="16675" y="16923"/>
                    <a:pt x="16379" y="16885"/>
                    <a:pt x="16090" y="16751"/>
                  </a:cubicBezTo>
                  <a:cubicBezTo>
                    <a:pt x="15987" y="16702"/>
                    <a:pt x="15883" y="16685"/>
                    <a:pt x="15780" y="16685"/>
                  </a:cubicBezTo>
                  <a:cubicBezTo>
                    <a:pt x="15539" y="16685"/>
                    <a:pt x="15297" y="16777"/>
                    <a:pt x="15051" y="16777"/>
                  </a:cubicBezTo>
                  <a:cubicBezTo>
                    <a:pt x="15036" y="16777"/>
                    <a:pt x="15021" y="16777"/>
                    <a:pt x="15007" y="16776"/>
                  </a:cubicBezTo>
                  <a:cubicBezTo>
                    <a:pt x="13871" y="16721"/>
                    <a:pt x="12734" y="16616"/>
                    <a:pt x="11596" y="16599"/>
                  </a:cubicBezTo>
                  <a:cubicBezTo>
                    <a:pt x="11446" y="16597"/>
                    <a:pt x="11273" y="16587"/>
                    <a:pt x="11107" y="16587"/>
                  </a:cubicBezTo>
                  <a:cubicBezTo>
                    <a:pt x="10878" y="16587"/>
                    <a:pt x="10659" y="16606"/>
                    <a:pt x="10524" y="16693"/>
                  </a:cubicBezTo>
                  <a:cubicBezTo>
                    <a:pt x="10408" y="16767"/>
                    <a:pt x="10300" y="16795"/>
                    <a:pt x="10197" y="16795"/>
                  </a:cubicBezTo>
                  <a:cubicBezTo>
                    <a:pt x="9896" y="16795"/>
                    <a:pt x="9641" y="16556"/>
                    <a:pt x="9366" y="16556"/>
                  </a:cubicBezTo>
                  <a:cubicBezTo>
                    <a:pt x="9302" y="16556"/>
                    <a:pt x="9237" y="16569"/>
                    <a:pt x="9169" y="16602"/>
                  </a:cubicBezTo>
                  <a:cubicBezTo>
                    <a:pt x="9140" y="16450"/>
                    <a:pt x="9085" y="16409"/>
                    <a:pt x="9017" y="16409"/>
                  </a:cubicBezTo>
                  <a:cubicBezTo>
                    <a:pt x="8938" y="16409"/>
                    <a:pt x="8841" y="16464"/>
                    <a:pt x="8747" y="16464"/>
                  </a:cubicBezTo>
                  <a:cubicBezTo>
                    <a:pt x="8743" y="16464"/>
                    <a:pt x="8738" y="16464"/>
                    <a:pt x="8733" y="16464"/>
                  </a:cubicBezTo>
                  <a:cubicBezTo>
                    <a:pt x="8714" y="16462"/>
                    <a:pt x="8695" y="16462"/>
                    <a:pt x="8676" y="16462"/>
                  </a:cubicBezTo>
                  <a:cubicBezTo>
                    <a:pt x="8438" y="16462"/>
                    <a:pt x="8183" y="16543"/>
                    <a:pt x="7941" y="16543"/>
                  </a:cubicBezTo>
                  <a:cubicBezTo>
                    <a:pt x="7720" y="16543"/>
                    <a:pt x="7511" y="16475"/>
                    <a:pt x="7337" y="16218"/>
                  </a:cubicBezTo>
                  <a:cubicBezTo>
                    <a:pt x="7322" y="16195"/>
                    <a:pt x="7270" y="16183"/>
                    <a:pt x="7221" y="16183"/>
                  </a:cubicBezTo>
                  <a:cubicBezTo>
                    <a:pt x="7194" y="16183"/>
                    <a:pt x="7168" y="16186"/>
                    <a:pt x="7149" y="16194"/>
                  </a:cubicBezTo>
                  <a:cubicBezTo>
                    <a:pt x="6932" y="16278"/>
                    <a:pt x="6721" y="16312"/>
                    <a:pt x="6514" y="16312"/>
                  </a:cubicBezTo>
                  <a:cubicBezTo>
                    <a:pt x="6050" y="16312"/>
                    <a:pt x="5608" y="16138"/>
                    <a:pt x="5162" y="15959"/>
                  </a:cubicBezTo>
                  <a:cubicBezTo>
                    <a:pt x="5025" y="15904"/>
                    <a:pt x="4862" y="15862"/>
                    <a:pt x="4711" y="15862"/>
                  </a:cubicBezTo>
                  <a:cubicBezTo>
                    <a:pt x="4664" y="15862"/>
                    <a:pt x="4618" y="15866"/>
                    <a:pt x="4575" y="15875"/>
                  </a:cubicBezTo>
                  <a:cubicBezTo>
                    <a:pt x="4445" y="15902"/>
                    <a:pt x="4324" y="15915"/>
                    <a:pt x="4211" y="15915"/>
                  </a:cubicBezTo>
                  <a:cubicBezTo>
                    <a:pt x="3396" y="15915"/>
                    <a:pt x="3006" y="15252"/>
                    <a:pt x="2470" y="14678"/>
                  </a:cubicBezTo>
                  <a:cubicBezTo>
                    <a:pt x="1414" y="13545"/>
                    <a:pt x="1477" y="12151"/>
                    <a:pt x="1224" y="10801"/>
                  </a:cubicBezTo>
                  <a:cubicBezTo>
                    <a:pt x="1009" y="9647"/>
                    <a:pt x="1240" y="8565"/>
                    <a:pt x="1383" y="7443"/>
                  </a:cubicBezTo>
                  <a:cubicBezTo>
                    <a:pt x="1468" y="6768"/>
                    <a:pt x="1515" y="6107"/>
                    <a:pt x="1720" y="5447"/>
                  </a:cubicBezTo>
                  <a:cubicBezTo>
                    <a:pt x="2026" y="4460"/>
                    <a:pt x="2603" y="3787"/>
                    <a:pt x="3489" y="3230"/>
                  </a:cubicBezTo>
                  <a:cubicBezTo>
                    <a:pt x="4713" y="2462"/>
                    <a:pt x="6001" y="2368"/>
                    <a:pt x="7377" y="2307"/>
                  </a:cubicBezTo>
                  <a:cubicBezTo>
                    <a:pt x="7843" y="2286"/>
                    <a:pt x="8402" y="2179"/>
                    <a:pt x="8910" y="2065"/>
                  </a:cubicBezTo>
                  <a:cubicBezTo>
                    <a:pt x="9991" y="1823"/>
                    <a:pt x="11114" y="1755"/>
                    <a:pt x="12224" y="1658"/>
                  </a:cubicBezTo>
                  <a:cubicBezTo>
                    <a:pt x="13237" y="1571"/>
                    <a:pt x="14284" y="1673"/>
                    <a:pt x="15269" y="1546"/>
                  </a:cubicBezTo>
                  <a:cubicBezTo>
                    <a:pt x="16647" y="1368"/>
                    <a:pt x="18024" y="1558"/>
                    <a:pt x="19406" y="1337"/>
                  </a:cubicBezTo>
                  <a:cubicBezTo>
                    <a:pt x="19586" y="1308"/>
                    <a:pt x="19778" y="1298"/>
                    <a:pt x="19978" y="1298"/>
                  </a:cubicBezTo>
                  <a:cubicBezTo>
                    <a:pt x="20455" y="1298"/>
                    <a:pt x="20972" y="1359"/>
                    <a:pt x="21455" y="1382"/>
                  </a:cubicBezTo>
                  <a:cubicBezTo>
                    <a:pt x="22531" y="1436"/>
                    <a:pt x="23610" y="1468"/>
                    <a:pt x="24688" y="1468"/>
                  </a:cubicBezTo>
                  <a:cubicBezTo>
                    <a:pt x="25296" y="1468"/>
                    <a:pt x="25903" y="1458"/>
                    <a:pt x="26510" y="1435"/>
                  </a:cubicBezTo>
                  <a:cubicBezTo>
                    <a:pt x="28269" y="1370"/>
                    <a:pt x="30029" y="1291"/>
                    <a:pt x="31789" y="1291"/>
                  </a:cubicBezTo>
                  <a:close/>
                  <a:moveTo>
                    <a:pt x="33366" y="1"/>
                  </a:moveTo>
                  <a:cubicBezTo>
                    <a:pt x="33266" y="1"/>
                    <a:pt x="33167" y="5"/>
                    <a:pt x="33066" y="16"/>
                  </a:cubicBezTo>
                  <a:cubicBezTo>
                    <a:pt x="32700" y="54"/>
                    <a:pt x="32331" y="62"/>
                    <a:pt x="31961" y="62"/>
                  </a:cubicBezTo>
                  <a:cubicBezTo>
                    <a:pt x="31645" y="62"/>
                    <a:pt x="31328" y="56"/>
                    <a:pt x="31012" y="56"/>
                  </a:cubicBezTo>
                  <a:cubicBezTo>
                    <a:pt x="30932" y="56"/>
                    <a:pt x="30852" y="56"/>
                    <a:pt x="30772" y="57"/>
                  </a:cubicBezTo>
                  <a:cubicBezTo>
                    <a:pt x="29856" y="68"/>
                    <a:pt x="28939" y="57"/>
                    <a:pt x="28024" y="103"/>
                  </a:cubicBezTo>
                  <a:cubicBezTo>
                    <a:pt x="27336" y="137"/>
                    <a:pt x="26634" y="316"/>
                    <a:pt x="25957" y="316"/>
                  </a:cubicBezTo>
                  <a:cubicBezTo>
                    <a:pt x="25806" y="316"/>
                    <a:pt x="25656" y="307"/>
                    <a:pt x="25508" y="286"/>
                  </a:cubicBezTo>
                  <a:cubicBezTo>
                    <a:pt x="24545" y="148"/>
                    <a:pt x="23576" y="191"/>
                    <a:pt x="22630" y="171"/>
                  </a:cubicBezTo>
                  <a:cubicBezTo>
                    <a:pt x="22114" y="161"/>
                    <a:pt x="21590" y="90"/>
                    <a:pt x="21062" y="90"/>
                  </a:cubicBezTo>
                  <a:cubicBezTo>
                    <a:pt x="20801" y="90"/>
                    <a:pt x="20540" y="107"/>
                    <a:pt x="20278" y="158"/>
                  </a:cubicBezTo>
                  <a:cubicBezTo>
                    <a:pt x="20070" y="198"/>
                    <a:pt x="19859" y="210"/>
                    <a:pt x="19646" y="210"/>
                  </a:cubicBezTo>
                  <a:cubicBezTo>
                    <a:pt x="19322" y="210"/>
                    <a:pt x="18993" y="181"/>
                    <a:pt x="18664" y="181"/>
                  </a:cubicBezTo>
                  <a:cubicBezTo>
                    <a:pt x="18452" y="181"/>
                    <a:pt x="18239" y="193"/>
                    <a:pt x="18028" y="232"/>
                  </a:cubicBezTo>
                  <a:cubicBezTo>
                    <a:pt x="17432" y="341"/>
                    <a:pt x="16798" y="409"/>
                    <a:pt x="16195" y="409"/>
                  </a:cubicBezTo>
                  <a:cubicBezTo>
                    <a:pt x="15835" y="409"/>
                    <a:pt x="15487" y="385"/>
                    <a:pt x="15162" y="331"/>
                  </a:cubicBezTo>
                  <a:cubicBezTo>
                    <a:pt x="14931" y="293"/>
                    <a:pt x="14705" y="278"/>
                    <a:pt x="14481" y="278"/>
                  </a:cubicBezTo>
                  <a:cubicBezTo>
                    <a:pt x="13635" y="278"/>
                    <a:pt x="12829" y="493"/>
                    <a:pt x="11989" y="493"/>
                  </a:cubicBezTo>
                  <a:cubicBezTo>
                    <a:pt x="11870" y="493"/>
                    <a:pt x="11750" y="489"/>
                    <a:pt x="11630" y="479"/>
                  </a:cubicBezTo>
                  <a:cubicBezTo>
                    <a:pt x="11485" y="467"/>
                    <a:pt x="11340" y="461"/>
                    <a:pt x="11194" y="461"/>
                  </a:cubicBezTo>
                  <a:cubicBezTo>
                    <a:pt x="10036" y="461"/>
                    <a:pt x="8838" y="806"/>
                    <a:pt x="7690" y="1092"/>
                  </a:cubicBezTo>
                  <a:cubicBezTo>
                    <a:pt x="6745" y="1327"/>
                    <a:pt x="5786" y="1114"/>
                    <a:pt x="4948" y="1395"/>
                  </a:cubicBezTo>
                  <a:cubicBezTo>
                    <a:pt x="4894" y="1391"/>
                    <a:pt x="4840" y="1390"/>
                    <a:pt x="4788" y="1390"/>
                  </a:cubicBezTo>
                  <a:cubicBezTo>
                    <a:pt x="3957" y="1390"/>
                    <a:pt x="3269" y="1784"/>
                    <a:pt x="2716" y="2146"/>
                  </a:cubicBezTo>
                  <a:cubicBezTo>
                    <a:pt x="1880" y="2692"/>
                    <a:pt x="967" y="3343"/>
                    <a:pt x="615" y="4388"/>
                  </a:cubicBezTo>
                  <a:cubicBezTo>
                    <a:pt x="363" y="5137"/>
                    <a:pt x="119" y="5891"/>
                    <a:pt x="60" y="6700"/>
                  </a:cubicBezTo>
                  <a:cubicBezTo>
                    <a:pt x="0" y="7520"/>
                    <a:pt x="164" y="8324"/>
                    <a:pt x="115" y="9148"/>
                  </a:cubicBezTo>
                  <a:cubicBezTo>
                    <a:pt x="72" y="9871"/>
                    <a:pt x="85" y="10649"/>
                    <a:pt x="230" y="11351"/>
                  </a:cubicBezTo>
                  <a:cubicBezTo>
                    <a:pt x="352" y="11945"/>
                    <a:pt x="418" y="12557"/>
                    <a:pt x="573" y="13149"/>
                  </a:cubicBezTo>
                  <a:cubicBezTo>
                    <a:pt x="828" y="14118"/>
                    <a:pt x="1215" y="15029"/>
                    <a:pt x="1923" y="15736"/>
                  </a:cubicBezTo>
                  <a:cubicBezTo>
                    <a:pt x="2786" y="16598"/>
                    <a:pt x="3851" y="17143"/>
                    <a:pt x="5076" y="17282"/>
                  </a:cubicBezTo>
                  <a:cubicBezTo>
                    <a:pt x="6489" y="17442"/>
                    <a:pt x="7909" y="17580"/>
                    <a:pt x="9312" y="17754"/>
                  </a:cubicBezTo>
                  <a:cubicBezTo>
                    <a:pt x="10653" y="17922"/>
                    <a:pt x="12003" y="17823"/>
                    <a:pt x="13329" y="18060"/>
                  </a:cubicBezTo>
                  <a:cubicBezTo>
                    <a:pt x="13635" y="18115"/>
                    <a:pt x="13950" y="18126"/>
                    <a:pt x="14262" y="18134"/>
                  </a:cubicBezTo>
                  <a:cubicBezTo>
                    <a:pt x="15593" y="18174"/>
                    <a:pt x="16927" y="18091"/>
                    <a:pt x="18255" y="18264"/>
                  </a:cubicBezTo>
                  <a:cubicBezTo>
                    <a:pt x="18294" y="18269"/>
                    <a:pt x="18335" y="18272"/>
                    <a:pt x="18377" y="18272"/>
                  </a:cubicBezTo>
                  <a:cubicBezTo>
                    <a:pt x="18508" y="18272"/>
                    <a:pt x="18644" y="18237"/>
                    <a:pt x="18730" y="18098"/>
                  </a:cubicBezTo>
                  <a:cubicBezTo>
                    <a:pt x="18775" y="18025"/>
                    <a:pt x="18856" y="17949"/>
                    <a:pt x="18922" y="17949"/>
                  </a:cubicBezTo>
                  <a:cubicBezTo>
                    <a:pt x="18949" y="17949"/>
                    <a:pt x="18973" y="17962"/>
                    <a:pt x="18990" y="17993"/>
                  </a:cubicBezTo>
                  <a:cubicBezTo>
                    <a:pt x="19121" y="18222"/>
                    <a:pt x="19280" y="18283"/>
                    <a:pt x="19450" y="18283"/>
                  </a:cubicBezTo>
                  <a:cubicBezTo>
                    <a:pt x="19640" y="18283"/>
                    <a:pt x="19842" y="18207"/>
                    <a:pt x="20030" y="18207"/>
                  </a:cubicBezTo>
                  <a:cubicBezTo>
                    <a:pt x="20040" y="18207"/>
                    <a:pt x="20050" y="18207"/>
                    <a:pt x="20059" y="18207"/>
                  </a:cubicBezTo>
                  <a:cubicBezTo>
                    <a:pt x="20116" y="18210"/>
                    <a:pt x="20173" y="18213"/>
                    <a:pt x="20230" y="18213"/>
                  </a:cubicBezTo>
                  <a:cubicBezTo>
                    <a:pt x="20441" y="18213"/>
                    <a:pt x="20640" y="18173"/>
                    <a:pt x="20758" y="17933"/>
                  </a:cubicBezTo>
                  <a:cubicBezTo>
                    <a:pt x="20976" y="18104"/>
                    <a:pt x="21195" y="18163"/>
                    <a:pt x="21416" y="18163"/>
                  </a:cubicBezTo>
                  <a:cubicBezTo>
                    <a:pt x="21741" y="18163"/>
                    <a:pt x="22069" y="18035"/>
                    <a:pt x="22395" y="17955"/>
                  </a:cubicBezTo>
                  <a:cubicBezTo>
                    <a:pt x="22441" y="17944"/>
                    <a:pt x="22499" y="17924"/>
                    <a:pt x="22544" y="17924"/>
                  </a:cubicBezTo>
                  <a:cubicBezTo>
                    <a:pt x="22561" y="17924"/>
                    <a:pt x="22577" y="17927"/>
                    <a:pt x="22588" y="17935"/>
                  </a:cubicBezTo>
                  <a:cubicBezTo>
                    <a:pt x="22795" y="18076"/>
                    <a:pt x="23007" y="18118"/>
                    <a:pt x="23221" y="18118"/>
                  </a:cubicBezTo>
                  <a:cubicBezTo>
                    <a:pt x="23537" y="18118"/>
                    <a:pt x="23857" y="18026"/>
                    <a:pt x="24171" y="18026"/>
                  </a:cubicBezTo>
                  <a:cubicBezTo>
                    <a:pt x="24228" y="18026"/>
                    <a:pt x="24285" y="18029"/>
                    <a:pt x="24342" y="18036"/>
                  </a:cubicBezTo>
                  <a:cubicBezTo>
                    <a:pt x="24471" y="18053"/>
                    <a:pt x="24600" y="18060"/>
                    <a:pt x="24728" y="18060"/>
                  </a:cubicBezTo>
                  <a:cubicBezTo>
                    <a:pt x="25506" y="18060"/>
                    <a:pt x="26262" y="17802"/>
                    <a:pt x="27042" y="17802"/>
                  </a:cubicBezTo>
                  <a:cubicBezTo>
                    <a:pt x="27174" y="17802"/>
                    <a:pt x="27306" y="17809"/>
                    <a:pt x="27439" y="17826"/>
                  </a:cubicBezTo>
                  <a:cubicBezTo>
                    <a:pt x="27536" y="17839"/>
                    <a:pt x="27635" y="17844"/>
                    <a:pt x="27734" y="17844"/>
                  </a:cubicBezTo>
                  <a:cubicBezTo>
                    <a:pt x="28119" y="17844"/>
                    <a:pt x="28516" y="17765"/>
                    <a:pt x="28904" y="17732"/>
                  </a:cubicBezTo>
                  <a:cubicBezTo>
                    <a:pt x="29889" y="17648"/>
                    <a:pt x="30874" y="17572"/>
                    <a:pt x="31857" y="17467"/>
                  </a:cubicBezTo>
                  <a:cubicBezTo>
                    <a:pt x="32506" y="17398"/>
                    <a:pt x="33172" y="17202"/>
                    <a:pt x="33795" y="17202"/>
                  </a:cubicBezTo>
                  <a:cubicBezTo>
                    <a:pt x="33817" y="17202"/>
                    <a:pt x="33839" y="17202"/>
                    <a:pt x="33860" y="17202"/>
                  </a:cubicBezTo>
                  <a:cubicBezTo>
                    <a:pt x="33922" y="17204"/>
                    <a:pt x="33984" y="17204"/>
                    <a:pt x="34045" y="17204"/>
                  </a:cubicBezTo>
                  <a:cubicBezTo>
                    <a:pt x="34818" y="17204"/>
                    <a:pt x="35572" y="17104"/>
                    <a:pt x="36332" y="17045"/>
                  </a:cubicBezTo>
                  <a:cubicBezTo>
                    <a:pt x="36944" y="16998"/>
                    <a:pt x="37728" y="16983"/>
                    <a:pt x="38103" y="16614"/>
                  </a:cubicBezTo>
                  <a:cubicBezTo>
                    <a:pt x="38611" y="16114"/>
                    <a:pt x="39274" y="15948"/>
                    <a:pt x="39788" y="15489"/>
                  </a:cubicBezTo>
                  <a:cubicBezTo>
                    <a:pt x="40289" y="15042"/>
                    <a:pt x="40619" y="14495"/>
                    <a:pt x="40959" y="13971"/>
                  </a:cubicBezTo>
                  <a:cubicBezTo>
                    <a:pt x="41423" y="13258"/>
                    <a:pt x="41108" y="12313"/>
                    <a:pt x="41487" y="11504"/>
                  </a:cubicBezTo>
                  <a:cubicBezTo>
                    <a:pt x="41572" y="11321"/>
                    <a:pt x="41671" y="10862"/>
                    <a:pt x="41683" y="10505"/>
                  </a:cubicBezTo>
                  <a:cubicBezTo>
                    <a:pt x="41708" y="9851"/>
                    <a:pt x="41415" y="9215"/>
                    <a:pt x="41548" y="8584"/>
                  </a:cubicBezTo>
                  <a:cubicBezTo>
                    <a:pt x="41776" y="7498"/>
                    <a:pt x="41682" y="6447"/>
                    <a:pt x="41432" y="5383"/>
                  </a:cubicBezTo>
                  <a:cubicBezTo>
                    <a:pt x="41227" y="4511"/>
                    <a:pt x="41029" y="3644"/>
                    <a:pt x="40466" y="2913"/>
                  </a:cubicBezTo>
                  <a:cubicBezTo>
                    <a:pt x="40373" y="2792"/>
                    <a:pt x="40273" y="2653"/>
                    <a:pt x="40244" y="2508"/>
                  </a:cubicBezTo>
                  <a:cubicBezTo>
                    <a:pt x="40030" y="1463"/>
                    <a:pt x="39175" y="917"/>
                    <a:pt x="38351" y="663"/>
                  </a:cubicBezTo>
                  <a:cubicBezTo>
                    <a:pt x="37116" y="283"/>
                    <a:pt x="35785" y="149"/>
                    <a:pt x="34486" y="83"/>
                  </a:cubicBezTo>
                  <a:cubicBezTo>
                    <a:pt x="34120" y="65"/>
                    <a:pt x="33746" y="1"/>
                    <a:pt x="3336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8" name="Google Shape;918;p59"/>
          <p:cNvSpPr txBox="1">
            <a:spLocks noGrp="1"/>
          </p:cNvSpPr>
          <p:nvPr>
            <p:ph type="ctrTitle" idx="4294967295"/>
          </p:nvPr>
        </p:nvSpPr>
        <p:spPr>
          <a:xfrm>
            <a:off x="4668533" y="2053888"/>
            <a:ext cx="2202600" cy="91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</a:rPr>
              <a:t>ELD</a:t>
            </a:r>
            <a:endParaRPr sz="3000"/>
          </a:p>
        </p:txBody>
      </p:sp>
      <p:grpSp>
        <p:nvGrpSpPr>
          <p:cNvPr id="919" name="Google Shape;919;p59"/>
          <p:cNvGrpSpPr/>
          <p:nvPr/>
        </p:nvGrpSpPr>
        <p:grpSpPr>
          <a:xfrm>
            <a:off x="1744628" y="627999"/>
            <a:ext cx="442831" cy="457058"/>
            <a:chOff x="4476561" y="2801926"/>
            <a:chExt cx="533789" cy="534634"/>
          </a:xfrm>
        </p:grpSpPr>
        <p:sp>
          <p:nvSpPr>
            <p:cNvPr id="920" name="Google Shape;920;p59"/>
            <p:cNvSpPr/>
            <p:nvPr/>
          </p:nvSpPr>
          <p:spPr>
            <a:xfrm>
              <a:off x="4578428" y="3131916"/>
              <a:ext cx="115015" cy="100567"/>
            </a:xfrm>
            <a:custGeom>
              <a:avLst/>
              <a:gdLst/>
              <a:ahLst/>
              <a:cxnLst/>
              <a:rect l="l" t="t" r="r" b="b"/>
              <a:pathLst>
                <a:path w="5310" h="4643" extrusionOk="0">
                  <a:moveTo>
                    <a:pt x="2806" y="482"/>
                  </a:moveTo>
                  <a:cubicBezTo>
                    <a:pt x="3530" y="482"/>
                    <a:pt x="4209" y="1448"/>
                    <a:pt x="4422" y="2048"/>
                  </a:cubicBezTo>
                  <a:cubicBezTo>
                    <a:pt x="4807" y="3129"/>
                    <a:pt x="3751" y="3904"/>
                    <a:pt x="2872" y="4122"/>
                  </a:cubicBezTo>
                  <a:cubicBezTo>
                    <a:pt x="2718" y="4160"/>
                    <a:pt x="2564" y="4178"/>
                    <a:pt x="2413" y="4178"/>
                  </a:cubicBezTo>
                  <a:cubicBezTo>
                    <a:pt x="1607" y="4178"/>
                    <a:pt x="888" y="3652"/>
                    <a:pt x="693" y="2813"/>
                  </a:cubicBezTo>
                  <a:cubicBezTo>
                    <a:pt x="416" y="1619"/>
                    <a:pt x="1354" y="967"/>
                    <a:pt x="2274" y="591"/>
                  </a:cubicBezTo>
                  <a:lnTo>
                    <a:pt x="2274" y="591"/>
                  </a:lnTo>
                  <a:cubicBezTo>
                    <a:pt x="2291" y="595"/>
                    <a:pt x="2309" y="597"/>
                    <a:pt x="2327" y="597"/>
                  </a:cubicBezTo>
                  <a:cubicBezTo>
                    <a:pt x="2363" y="597"/>
                    <a:pt x="2401" y="589"/>
                    <a:pt x="2439" y="570"/>
                  </a:cubicBezTo>
                  <a:cubicBezTo>
                    <a:pt x="2561" y="509"/>
                    <a:pt x="2684" y="482"/>
                    <a:pt x="2806" y="482"/>
                  </a:cubicBezTo>
                  <a:close/>
                  <a:moveTo>
                    <a:pt x="2779" y="1"/>
                  </a:moveTo>
                  <a:cubicBezTo>
                    <a:pt x="2678" y="1"/>
                    <a:pt x="2576" y="12"/>
                    <a:pt x="2475" y="37"/>
                  </a:cubicBezTo>
                  <a:lnTo>
                    <a:pt x="2475" y="37"/>
                  </a:lnTo>
                  <a:cubicBezTo>
                    <a:pt x="2454" y="29"/>
                    <a:pt x="2432" y="25"/>
                    <a:pt x="2408" y="25"/>
                  </a:cubicBezTo>
                  <a:cubicBezTo>
                    <a:pt x="2381" y="25"/>
                    <a:pt x="2353" y="30"/>
                    <a:pt x="2323" y="41"/>
                  </a:cubicBezTo>
                  <a:cubicBezTo>
                    <a:pt x="1123" y="491"/>
                    <a:pt x="1" y="1247"/>
                    <a:pt x="199" y="2747"/>
                  </a:cubicBezTo>
                  <a:cubicBezTo>
                    <a:pt x="366" y="4012"/>
                    <a:pt x="1366" y="4642"/>
                    <a:pt x="2494" y="4642"/>
                  </a:cubicBezTo>
                  <a:cubicBezTo>
                    <a:pt x="2661" y="4642"/>
                    <a:pt x="2831" y="4628"/>
                    <a:pt x="3001" y="4601"/>
                  </a:cubicBezTo>
                  <a:cubicBezTo>
                    <a:pt x="4303" y="4391"/>
                    <a:pt x="5309" y="3090"/>
                    <a:pt x="4837" y="1764"/>
                  </a:cubicBezTo>
                  <a:cubicBezTo>
                    <a:pt x="4541" y="931"/>
                    <a:pt x="3684" y="1"/>
                    <a:pt x="2779" y="1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59"/>
            <p:cNvSpPr/>
            <p:nvPr/>
          </p:nvSpPr>
          <p:spPr>
            <a:xfrm>
              <a:off x="4582738" y="3006526"/>
              <a:ext cx="14837" cy="68056"/>
            </a:xfrm>
            <a:custGeom>
              <a:avLst/>
              <a:gdLst/>
              <a:ahLst/>
              <a:cxnLst/>
              <a:rect l="l" t="t" r="r" b="b"/>
              <a:pathLst>
                <a:path w="685" h="3142" extrusionOk="0">
                  <a:moveTo>
                    <a:pt x="355" y="1"/>
                  </a:moveTo>
                  <a:cubicBezTo>
                    <a:pt x="215" y="1"/>
                    <a:pt x="56" y="125"/>
                    <a:pt x="83" y="314"/>
                  </a:cubicBezTo>
                  <a:cubicBezTo>
                    <a:pt x="208" y="1171"/>
                    <a:pt x="17" y="2041"/>
                    <a:pt x="3" y="2901"/>
                  </a:cubicBezTo>
                  <a:cubicBezTo>
                    <a:pt x="0" y="3061"/>
                    <a:pt x="120" y="3141"/>
                    <a:pt x="242" y="3141"/>
                  </a:cubicBezTo>
                  <a:cubicBezTo>
                    <a:pt x="363" y="3141"/>
                    <a:pt x="486" y="3061"/>
                    <a:pt x="489" y="2901"/>
                  </a:cubicBezTo>
                  <a:cubicBezTo>
                    <a:pt x="503" y="1990"/>
                    <a:pt x="684" y="1091"/>
                    <a:pt x="552" y="181"/>
                  </a:cubicBezTo>
                  <a:cubicBezTo>
                    <a:pt x="534" y="55"/>
                    <a:pt x="448" y="1"/>
                    <a:pt x="355" y="1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59"/>
            <p:cNvSpPr/>
            <p:nvPr/>
          </p:nvSpPr>
          <p:spPr>
            <a:xfrm>
              <a:off x="4583691" y="3063968"/>
              <a:ext cx="159353" cy="163858"/>
            </a:xfrm>
            <a:custGeom>
              <a:avLst/>
              <a:gdLst/>
              <a:ahLst/>
              <a:cxnLst/>
              <a:rect l="l" t="t" r="r" b="b"/>
              <a:pathLst>
                <a:path w="7357" h="7565" extrusionOk="0">
                  <a:moveTo>
                    <a:pt x="346" y="0"/>
                  </a:moveTo>
                  <a:cubicBezTo>
                    <a:pt x="90" y="0"/>
                    <a:pt x="0" y="417"/>
                    <a:pt x="282" y="489"/>
                  </a:cubicBezTo>
                  <a:cubicBezTo>
                    <a:pt x="640" y="581"/>
                    <a:pt x="1019" y="581"/>
                    <a:pt x="1401" y="581"/>
                  </a:cubicBezTo>
                  <a:cubicBezTo>
                    <a:pt x="1403" y="581"/>
                    <a:pt x="1406" y="581"/>
                    <a:pt x="1409" y="581"/>
                  </a:cubicBezTo>
                  <a:cubicBezTo>
                    <a:pt x="1729" y="581"/>
                    <a:pt x="2052" y="581"/>
                    <a:pt x="2368" y="636"/>
                  </a:cubicBezTo>
                  <a:cubicBezTo>
                    <a:pt x="3373" y="810"/>
                    <a:pt x="4242" y="1373"/>
                    <a:pt x="4996" y="2046"/>
                  </a:cubicBezTo>
                  <a:cubicBezTo>
                    <a:pt x="6466" y="3360"/>
                    <a:pt x="6845" y="5423"/>
                    <a:pt x="6869" y="7324"/>
                  </a:cubicBezTo>
                  <a:cubicBezTo>
                    <a:pt x="6870" y="7484"/>
                    <a:pt x="6993" y="7564"/>
                    <a:pt x="7114" y="7564"/>
                  </a:cubicBezTo>
                  <a:cubicBezTo>
                    <a:pt x="7235" y="7564"/>
                    <a:pt x="7356" y="7484"/>
                    <a:pt x="7354" y="7324"/>
                  </a:cubicBezTo>
                  <a:cubicBezTo>
                    <a:pt x="7329" y="5339"/>
                    <a:pt x="6914" y="3436"/>
                    <a:pt x="5582" y="1933"/>
                  </a:cubicBezTo>
                  <a:cubicBezTo>
                    <a:pt x="5015" y="1295"/>
                    <a:pt x="4205" y="727"/>
                    <a:pt x="3415" y="433"/>
                  </a:cubicBezTo>
                  <a:cubicBezTo>
                    <a:pt x="2911" y="247"/>
                    <a:pt x="2415" y="138"/>
                    <a:pt x="1886" y="56"/>
                  </a:cubicBezTo>
                  <a:cubicBezTo>
                    <a:pt x="1777" y="38"/>
                    <a:pt x="1667" y="33"/>
                    <a:pt x="1554" y="33"/>
                  </a:cubicBezTo>
                  <a:cubicBezTo>
                    <a:pt x="1324" y="33"/>
                    <a:pt x="1089" y="57"/>
                    <a:pt x="861" y="57"/>
                  </a:cubicBezTo>
                  <a:cubicBezTo>
                    <a:pt x="706" y="57"/>
                    <a:pt x="555" y="46"/>
                    <a:pt x="411" y="9"/>
                  </a:cubicBezTo>
                  <a:cubicBezTo>
                    <a:pt x="388" y="3"/>
                    <a:pt x="366" y="0"/>
                    <a:pt x="346" y="0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59"/>
            <p:cNvSpPr/>
            <p:nvPr/>
          </p:nvSpPr>
          <p:spPr>
            <a:xfrm>
              <a:off x="4587503" y="3004901"/>
              <a:ext cx="214975" cy="226087"/>
            </a:xfrm>
            <a:custGeom>
              <a:avLst/>
              <a:gdLst/>
              <a:ahLst/>
              <a:cxnLst/>
              <a:rect l="l" t="t" r="r" b="b"/>
              <a:pathLst>
                <a:path w="9925" h="10438" extrusionOk="0">
                  <a:moveTo>
                    <a:pt x="298" y="0"/>
                  </a:moveTo>
                  <a:cubicBezTo>
                    <a:pt x="1" y="0"/>
                    <a:pt x="8" y="480"/>
                    <a:pt x="314" y="497"/>
                  </a:cubicBezTo>
                  <a:cubicBezTo>
                    <a:pt x="2811" y="644"/>
                    <a:pt x="5290" y="1114"/>
                    <a:pt x="7061" y="3112"/>
                  </a:cubicBezTo>
                  <a:cubicBezTo>
                    <a:pt x="8867" y="5150"/>
                    <a:pt x="9228" y="7572"/>
                    <a:pt x="9427" y="10198"/>
                  </a:cubicBezTo>
                  <a:cubicBezTo>
                    <a:pt x="9439" y="10357"/>
                    <a:pt x="9567" y="10437"/>
                    <a:pt x="9689" y="10437"/>
                  </a:cubicBezTo>
                  <a:cubicBezTo>
                    <a:pt x="9810" y="10437"/>
                    <a:pt x="9925" y="10358"/>
                    <a:pt x="9912" y="10198"/>
                  </a:cubicBezTo>
                  <a:cubicBezTo>
                    <a:pt x="9816" y="8920"/>
                    <a:pt x="9798" y="7674"/>
                    <a:pt x="9424" y="6440"/>
                  </a:cubicBezTo>
                  <a:cubicBezTo>
                    <a:pt x="9046" y="5190"/>
                    <a:pt x="8406" y="4047"/>
                    <a:pt x="7621" y="3022"/>
                  </a:cubicBezTo>
                  <a:cubicBezTo>
                    <a:pt x="5848" y="707"/>
                    <a:pt x="2997" y="157"/>
                    <a:pt x="314" y="1"/>
                  </a:cubicBezTo>
                  <a:cubicBezTo>
                    <a:pt x="309" y="1"/>
                    <a:pt x="303" y="0"/>
                    <a:pt x="298" y="0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59"/>
            <p:cNvSpPr/>
            <p:nvPr/>
          </p:nvSpPr>
          <p:spPr>
            <a:xfrm>
              <a:off x="4729441" y="3219509"/>
              <a:ext cx="72756" cy="13278"/>
            </a:xfrm>
            <a:custGeom>
              <a:avLst/>
              <a:gdLst/>
              <a:ahLst/>
              <a:cxnLst/>
              <a:rect l="l" t="t" r="r" b="b"/>
              <a:pathLst>
                <a:path w="3359" h="613" extrusionOk="0">
                  <a:moveTo>
                    <a:pt x="993" y="0"/>
                  </a:moveTo>
                  <a:cubicBezTo>
                    <a:pt x="766" y="0"/>
                    <a:pt x="538" y="12"/>
                    <a:pt x="310" y="42"/>
                  </a:cubicBezTo>
                  <a:cubicBezTo>
                    <a:pt x="16" y="80"/>
                    <a:pt x="0" y="542"/>
                    <a:pt x="276" y="542"/>
                  </a:cubicBezTo>
                  <a:cubicBezTo>
                    <a:pt x="287" y="542"/>
                    <a:pt x="298" y="541"/>
                    <a:pt x="310" y="539"/>
                  </a:cubicBezTo>
                  <a:cubicBezTo>
                    <a:pt x="538" y="509"/>
                    <a:pt x="766" y="498"/>
                    <a:pt x="993" y="498"/>
                  </a:cubicBezTo>
                  <a:cubicBezTo>
                    <a:pt x="1677" y="498"/>
                    <a:pt x="2358" y="602"/>
                    <a:pt x="3045" y="612"/>
                  </a:cubicBezTo>
                  <a:cubicBezTo>
                    <a:pt x="3047" y="612"/>
                    <a:pt x="3049" y="612"/>
                    <a:pt x="3050" y="612"/>
                  </a:cubicBezTo>
                  <a:cubicBezTo>
                    <a:pt x="3358" y="612"/>
                    <a:pt x="3355" y="120"/>
                    <a:pt x="3045" y="115"/>
                  </a:cubicBezTo>
                  <a:cubicBezTo>
                    <a:pt x="2358" y="104"/>
                    <a:pt x="1677" y="0"/>
                    <a:pt x="993" y="0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59"/>
            <p:cNvSpPr/>
            <p:nvPr/>
          </p:nvSpPr>
          <p:spPr>
            <a:xfrm>
              <a:off x="4579424" y="2894544"/>
              <a:ext cx="23393" cy="65110"/>
            </a:xfrm>
            <a:custGeom>
              <a:avLst/>
              <a:gdLst/>
              <a:ahLst/>
              <a:cxnLst/>
              <a:rect l="l" t="t" r="r" b="b"/>
              <a:pathLst>
                <a:path w="1080" h="3006" extrusionOk="0">
                  <a:moveTo>
                    <a:pt x="339" y="1"/>
                  </a:moveTo>
                  <a:cubicBezTo>
                    <a:pt x="163" y="1"/>
                    <a:pt x="1" y="250"/>
                    <a:pt x="155" y="435"/>
                  </a:cubicBezTo>
                  <a:cubicBezTo>
                    <a:pt x="391" y="719"/>
                    <a:pt x="328" y="1237"/>
                    <a:pt x="312" y="1582"/>
                  </a:cubicBezTo>
                  <a:cubicBezTo>
                    <a:pt x="295" y="1976"/>
                    <a:pt x="235" y="2370"/>
                    <a:pt x="228" y="2765"/>
                  </a:cubicBezTo>
                  <a:cubicBezTo>
                    <a:pt x="225" y="2925"/>
                    <a:pt x="345" y="3005"/>
                    <a:pt x="466" y="3005"/>
                  </a:cubicBezTo>
                  <a:cubicBezTo>
                    <a:pt x="588" y="3005"/>
                    <a:pt x="711" y="2925"/>
                    <a:pt x="713" y="2765"/>
                  </a:cubicBezTo>
                  <a:cubicBezTo>
                    <a:pt x="729" y="1939"/>
                    <a:pt x="1080" y="782"/>
                    <a:pt x="498" y="83"/>
                  </a:cubicBezTo>
                  <a:cubicBezTo>
                    <a:pt x="450" y="25"/>
                    <a:pt x="394" y="1"/>
                    <a:pt x="339" y="1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59"/>
            <p:cNvSpPr/>
            <p:nvPr/>
          </p:nvSpPr>
          <p:spPr>
            <a:xfrm>
              <a:off x="4585944" y="2953784"/>
              <a:ext cx="275255" cy="277096"/>
            </a:xfrm>
            <a:custGeom>
              <a:avLst/>
              <a:gdLst/>
              <a:ahLst/>
              <a:cxnLst/>
              <a:rect l="l" t="t" r="r" b="b"/>
              <a:pathLst>
                <a:path w="12708" h="12793" extrusionOk="0">
                  <a:moveTo>
                    <a:pt x="588" y="0"/>
                  </a:moveTo>
                  <a:cubicBezTo>
                    <a:pt x="496" y="0"/>
                    <a:pt x="405" y="1"/>
                    <a:pt x="314" y="3"/>
                  </a:cubicBezTo>
                  <a:cubicBezTo>
                    <a:pt x="3" y="8"/>
                    <a:pt x="1" y="500"/>
                    <a:pt x="308" y="500"/>
                  </a:cubicBezTo>
                  <a:cubicBezTo>
                    <a:pt x="310" y="500"/>
                    <a:pt x="312" y="500"/>
                    <a:pt x="314" y="499"/>
                  </a:cubicBezTo>
                  <a:lnTo>
                    <a:pt x="315" y="499"/>
                  </a:lnTo>
                  <a:cubicBezTo>
                    <a:pt x="404" y="498"/>
                    <a:pt x="493" y="497"/>
                    <a:pt x="582" y="497"/>
                  </a:cubicBezTo>
                  <a:cubicBezTo>
                    <a:pt x="3806" y="497"/>
                    <a:pt x="6897" y="1572"/>
                    <a:pt x="9177" y="4016"/>
                  </a:cubicBezTo>
                  <a:cubicBezTo>
                    <a:pt x="10324" y="5246"/>
                    <a:pt x="10935" y="6865"/>
                    <a:pt x="11516" y="8424"/>
                  </a:cubicBezTo>
                  <a:cubicBezTo>
                    <a:pt x="11805" y="9199"/>
                    <a:pt x="11951" y="10000"/>
                    <a:pt x="11939" y="10828"/>
                  </a:cubicBezTo>
                  <a:cubicBezTo>
                    <a:pt x="11930" y="11442"/>
                    <a:pt x="11950" y="12048"/>
                    <a:pt x="12171" y="12625"/>
                  </a:cubicBezTo>
                  <a:cubicBezTo>
                    <a:pt x="12215" y="12742"/>
                    <a:pt x="12316" y="12792"/>
                    <a:pt x="12413" y="12792"/>
                  </a:cubicBezTo>
                  <a:cubicBezTo>
                    <a:pt x="12563" y="12792"/>
                    <a:pt x="12708" y="12674"/>
                    <a:pt x="12639" y="12492"/>
                  </a:cubicBezTo>
                  <a:cubicBezTo>
                    <a:pt x="12367" y="11784"/>
                    <a:pt x="12425" y="11021"/>
                    <a:pt x="12431" y="10275"/>
                  </a:cubicBezTo>
                  <a:cubicBezTo>
                    <a:pt x="12441" y="9356"/>
                    <a:pt x="12027" y="8418"/>
                    <a:pt x="11722" y="7578"/>
                  </a:cubicBezTo>
                  <a:cubicBezTo>
                    <a:pt x="11159" y="6027"/>
                    <a:pt x="10385" y="4592"/>
                    <a:pt x="9266" y="3392"/>
                  </a:cubicBezTo>
                  <a:cubicBezTo>
                    <a:pt x="7023" y="988"/>
                    <a:pt x="3737" y="0"/>
                    <a:pt x="588" y="0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59"/>
            <p:cNvSpPr/>
            <p:nvPr/>
          </p:nvSpPr>
          <p:spPr>
            <a:xfrm>
              <a:off x="4582847" y="2891186"/>
              <a:ext cx="334734" cy="331051"/>
            </a:xfrm>
            <a:custGeom>
              <a:avLst/>
              <a:gdLst/>
              <a:ahLst/>
              <a:cxnLst/>
              <a:rect l="l" t="t" r="r" b="b"/>
              <a:pathLst>
                <a:path w="15454" h="15284" extrusionOk="0">
                  <a:moveTo>
                    <a:pt x="308" y="0"/>
                  </a:moveTo>
                  <a:cubicBezTo>
                    <a:pt x="0" y="0"/>
                    <a:pt x="3" y="510"/>
                    <a:pt x="313" y="515"/>
                  </a:cubicBezTo>
                  <a:cubicBezTo>
                    <a:pt x="4080" y="578"/>
                    <a:pt x="8254" y="1860"/>
                    <a:pt x="10937" y="4648"/>
                  </a:cubicBezTo>
                  <a:cubicBezTo>
                    <a:pt x="13710" y="7529"/>
                    <a:pt x="14968" y="10927"/>
                    <a:pt x="14968" y="15089"/>
                  </a:cubicBezTo>
                  <a:cubicBezTo>
                    <a:pt x="14968" y="15219"/>
                    <a:pt x="15090" y="15284"/>
                    <a:pt x="15211" y="15284"/>
                  </a:cubicBezTo>
                  <a:cubicBezTo>
                    <a:pt x="15332" y="15284"/>
                    <a:pt x="15454" y="15219"/>
                    <a:pt x="15454" y="15089"/>
                  </a:cubicBezTo>
                  <a:cubicBezTo>
                    <a:pt x="15454" y="13269"/>
                    <a:pt x="15120" y="11264"/>
                    <a:pt x="14510" y="9343"/>
                  </a:cubicBezTo>
                  <a:cubicBezTo>
                    <a:pt x="13921" y="7493"/>
                    <a:pt x="12793" y="6008"/>
                    <a:pt x="11520" y="4591"/>
                  </a:cubicBezTo>
                  <a:cubicBezTo>
                    <a:pt x="8756" y="1515"/>
                    <a:pt x="4322" y="68"/>
                    <a:pt x="313" y="0"/>
                  </a:cubicBezTo>
                  <a:cubicBezTo>
                    <a:pt x="311" y="0"/>
                    <a:pt x="310" y="0"/>
                    <a:pt x="308" y="0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59"/>
            <p:cNvSpPr/>
            <p:nvPr/>
          </p:nvSpPr>
          <p:spPr>
            <a:xfrm>
              <a:off x="4846340" y="3220397"/>
              <a:ext cx="71218" cy="12693"/>
            </a:xfrm>
            <a:custGeom>
              <a:avLst/>
              <a:gdLst/>
              <a:ahLst/>
              <a:cxnLst/>
              <a:rect l="l" t="t" r="r" b="b"/>
              <a:pathLst>
                <a:path w="3288" h="586" extrusionOk="0">
                  <a:moveTo>
                    <a:pt x="1694" y="0"/>
                  </a:moveTo>
                  <a:cubicBezTo>
                    <a:pt x="1310" y="0"/>
                    <a:pt x="933" y="86"/>
                    <a:pt x="548" y="86"/>
                  </a:cubicBezTo>
                  <a:cubicBezTo>
                    <a:pt x="470" y="86"/>
                    <a:pt x="390" y="82"/>
                    <a:pt x="310" y="74"/>
                  </a:cubicBezTo>
                  <a:cubicBezTo>
                    <a:pt x="300" y="73"/>
                    <a:pt x="290" y="72"/>
                    <a:pt x="281" y="72"/>
                  </a:cubicBezTo>
                  <a:cubicBezTo>
                    <a:pt x="0" y="72"/>
                    <a:pt x="13" y="539"/>
                    <a:pt x="310" y="571"/>
                  </a:cubicBezTo>
                  <a:cubicBezTo>
                    <a:pt x="403" y="581"/>
                    <a:pt x="495" y="586"/>
                    <a:pt x="587" y="586"/>
                  </a:cubicBezTo>
                  <a:cubicBezTo>
                    <a:pt x="975" y="586"/>
                    <a:pt x="1361" y="511"/>
                    <a:pt x="1750" y="498"/>
                  </a:cubicBezTo>
                  <a:cubicBezTo>
                    <a:pt x="1784" y="497"/>
                    <a:pt x="1817" y="497"/>
                    <a:pt x="1851" y="497"/>
                  </a:cubicBezTo>
                  <a:cubicBezTo>
                    <a:pt x="2225" y="497"/>
                    <a:pt x="2601" y="563"/>
                    <a:pt x="2974" y="571"/>
                  </a:cubicBezTo>
                  <a:cubicBezTo>
                    <a:pt x="2976" y="571"/>
                    <a:pt x="2978" y="571"/>
                    <a:pt x="2981" y="571"/>
                  </a:cubicBezTo>
                  <a:cubicBezTo>
                    <a:pt x="3288" y="571"/>
                    <a:pt x="3284" y="81"/>
                    <a:pt x="2974" y="74"/>
                  </a:cubicBezTo>
                  <a:cubicBezTo>
                    <a:pt x="2565" y="65"/>
                    <a:pt x="2159" y="10"/>
                    <a:pt x="1750" y="1"/>
                  </a:cubicBezTo>
                  <a:cubicBezTo>
                    <a:pt x="1732" y="0"/>
                    <a:pt x="1713" y="0"/>
                    <a:pt x="1694" y="0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59"/>
            <p:cNvSpPr/>
            <p:nvPr/>
          </p:nvSpPr>
          <p:spPr>
            <a:xfrm>
              <a:off x="4476561" y="2801926"/>
              <a:ext cx="188442" cy="476693"/>
            </a:xfrm>
            <a:custGeom>
              <a:avLst/>
              <a:gdLst/>
              <a:ahLst/>
              <a:cxnLst/>
              <a:rect l="l" t="t" r="r" b="b"/>
              <a:pathLst>
                <a:path w="8700" h="22008" extrusionOk="0">
                  <a:moveTo>
                    <a:pt x="3445" y="1"/>
                  </a:moveTo>
                  <a:cubicBezTo>
                    <a:pt x="2859" y="1"/>
                    <a:pt x="2258" y="54"/>
                    <a:pt x="1746" y="276"/>
                  </a:cubicBezTo>
                  <a:cubicBezTo>
                    <a:pt x="0" y="1032"/>
                    <a:pt x="665" y="3251"/>
                    <a:pt x="689" y="4780"/>
                  </a:cubicBezTo>
                  <a:cubicBezTo>
                    <a:pt x="778" y="10467"/>
                    <a:pt x="740" y="16089"/>
                    <a:pt x="730" y="21812"/>
                  </a:cubicBezTo>
                  <a:cubicBezTo>
                    <a:pt x="730" y="21942"/>
                    <a:pt x="852" y="22007"/>
                    <a:pt x="973" y="22007"/>
                  </a:cubicBezTo>
                  <a:cubicBezTo>
                    <a:pt x="1095" y="22007"/>
                    <a:pt x="1216" y="21942"/>
                    <a:pt x="1216" y="21812"/>
                  </a:cubicBezTo>
                  <a:cubicBezTo>
                    <a:pt x="1225" y="17130"/>
                    <a:pt x="1262" y="12351"/>
                    <a:pt x="1187" y="7605"/>
                  </a:cubicBezTo>
                  <a:cubicBezTo>
                    <a:pt x="1169" y="6527"/>
                    <a:pt x="1186" y="5461"/>
                    <a:pt x="1168" y="4383"/>
                  </a:cubicBezTo>
                  <a:cubicBezTo>
                    <a:pt x="1153" y="3381"/>
                    <a:pt x="830" y="2208"/>
                    <a:pt x="1249" y="1260"/>
                  </a:cubicBezTo>
                  <a:cubicBezTo>
                    <a:pt x="1536" y="610"/>
                    <a:pt x="2465" y="473"/>
                    <a:pt x="3342" y="473"/>
                  </a:cubicBezTo>
                  <a:cubicBezTo>
                    <a:pt x="3888" y="473"/>
                    <a:pt x="4415" y="527"/>
                    <a:pt x="4754" y="542"/>
                  </a:cubicBezTo>
                  <a:cubicBezTo>
                    <a:pt x="5966" y="597"/>
                    <a:pt x="7173" y="717"/>
                    <a:pt x="8388" y="730"/>
                  </a:cubicBezTo>
                  <a:cubicBezTo>
                    <a:pt x="8389" y="730"/>
                    <a:pt x="8390" y="730"/>
                    <a:pt x="8391" y="730"/>
                  </a:cubicBezTo>
                  <a:cubicBezTo>
                    <a:pt x="8699" y="730"/>
                    <a:pt x="8698" y="238"/>
                    <a:pt x="8388" y="235"/>
                  </a:cubicBezTo>
                  <a:lnTo>
                    <a:pt x="8386" y="233"/>
                  </a:lnTo>
                  <a:cubicBezTo>
                    <a:pt x="7040" y="220"/>
                    <a:pt x="5700" y="90"/>
                    <a:pt x="4356" y="29"/>
                  </a:cubicBezTo>
                  <a:cubicBezTo>
                    <a:pt x="4068" y="16"/>
                    <a:pt x="3759" y="1"/>
                    <a:pt x="3445" y="1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59"/>
            <p:cNvSpPr/>
            <p:nvPr/>
          </p:nvSpPr>
          <p:spPr>
            <a:xfrm>
              <a:off x="4490445" y="3268460"/>
              <a:ext cx="464520" cy="68099"/>
            </a:xfrm>
            <a:custGeom>
              <a:avLst/>
              <a:gdLst/>
              <a:ahLst/>
              <a:cxnLst/>
              <a:rect l="l" t="t" r="r" b="b"/>
              <a:pathLst>
                <a:path w="21446" h="3144" extrusionOk="0">
                  <a:moveTo>
                    <a:pt x="335" y="0"/>
                  </a:moveTo>
                  <a:cubicBezTo>
                    <a:pt x="214" y="0"/>
                    <a:pt x="91" y="81"/>
                    <a:pt x="89" y="241"/>
                  </a:cubicBezTo>
                  <a:cubicBezTo>
                    <a:pt x="78" y="1214"/>
                    <a:pt x="0" y="2379"/>
                    <a:pt x="1060" y="2766"/>
                  </a:cubicBezTo>
                  <a:cubicBezTo>
                    <a:pt x="1302" y="2854"/>
                    <a:pt x="1572" y="2883"/>
                    <a:pt x="1852" y="2883"/>
                  </a:cubicBezTo>
                  <a:cubicBezTo>
                    <a:pt x="2361" y="2883"/>
                    <a:pt x="2900" y="2787"/>
                    <a:pt x="3356" y="2775"/>
                  </a:cubicBezTo>
                  <a:cubicBezTo>
                    <a:pt x="3739" y="2765"/>
                    <a:pt x="4123" y="2762"/>
                    <a:pt x="4506" y="2762"/>
                  </a:cubicBezTo>
                  <a:cubicBezTo>
                    <a:pt x="5093" y="2762"/>
                    <a:pt x="5680" y="2769"/>
                    <a:pt x="6267" y="2769"/>
                  </a:cubicBezTo>
                  <a:cubicBezTo>
                    <a:pt x="6455" y="2769"/>
                    <a:pt x="6644" y="2768"/>
                    <a:pt x="6833" y="2766"/>
                  </a:cubicBezTo>
                  <a:cubicBezTo>
                    <a:pt x="7321" y="2761"/>
                    <a:pt x="7810" y="2758"/>
                    <a:pt x="8300" y="2758"/>
                  </a:cubicBezTo>
                  <a:cubicBezTo>
                    <a:pt x="12574" y="2758"/>
                    <a:pt x="16865" y="2955"/>
                    <a:pt x="21132" y="3143"/>
                  </a:cubicBezTo>
                  <a:cubicBezTo>
                    <a:pt x="21137" y="3143"/>
                    <a:pt x="21141" y="3143"/>
                    <a:pt x="21145" y="3143"/>
                  </a:cubicBezTo>
                  <a:cubicBezTo>
                    <a:pt x="21445" y="3143"/>
                    <a:pt x="21440" y="2659"/>
                    <a:pt x="21132" y="2645"/>
                  </a:cubicBezTo>
                  <a:cubicBezTo>
                    <a:pt x="17342" y="2478"/>
                    <a:pt x="13529" y="2300"/>
                    <a:pt x="9738" y="2247"/>
                  </a:cubicBezTo>
                  <a:cubicBezTo>
                    <a:pt x="9387" y="2242"/>
                    <a:pt x="9035" y="2240"/>
                    <a:pt x="8683" y="2240"/>
                  </a:cubicBezTo>
                  <a:cubicBezTo>
                    <a:pt x="7159" y="2240"/>
                    <a:pt x="5634" y="2277"/>
                    <a:pt x="4110" y="2277"/>
                  </a:cubicBezTo>
                  <a:cubicBezTo>
                    <a:pt x="3318" y="2277"/>
                    <a:pt x="2529" y="2336"/>
                    <a:pt x="1737" y="2341"/>
                  </a:cubicBezTo>
                  <a:cubicBezTo>
                    <a:pt x="1731" y="2341"/>
                    <a:pt x="1726" y="2341"/>
                    <a:pt x="1721" y="2341"/>
                  </a:cubicBezTo>
                  <a:cubicBezTo>
                    <a:pt x="460" y="2341"/>
                    <a:pt x="564" y="1166"/>
                    <a:pt x="575" y="241"/>
                  </a:cubicBezTo>
                  <a:cubicBezTo>
                    <a:pt x="577" y="81"/>
                    <a:pt x="457" y="0"/>
                    <a:pt x="335" y="0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59"/>
            <p:cNvSpPr/>
            <p:nvPr/>
          </p:nvSpPr>
          <p:spPr>
            <a:xfrm>
              <a:off x="4942944" y="2864631"/>
              <a:ext cx="65175" cy="471928"/>
            </a:xfrm>
            <a:custGeom>
              <a:avLst/>
              <a:gdLst/>
              <a:ahLst/>
              <a:cxnLst/>
              <a:rect l="l" t="t" r="r" b="b"/>
              <a:pathLst>
                <a:path w="3009" h="21788" extrusionOk="0">
                  <a:moveTo>
                    <a:pt x="2455" y="0"/>
                  </a:moveTo>
                  <a:cubicBezTo>
                    <a:pt x="2334" y="0"/>
                    <a:pt x="2218" y="80"/>
                    <a:pt x="2229" y="240"/>
                  </a:cubicBezTo>
                  <a:cubicBezTo>
                    <a:pt x="2477" y="3861"/>
                    <a:pt x="2353" y="7494"/>
                    <a:pt x="2447" y="11123"/>
                  </a:cubicBezTo>
                  <a:cubicBezTo>
                    <a:pt x="2496" y="12980"/>
                    <a:pt x="2371" y="14818"/>
                    <a:pt x="2306" y="16671"/>
                  </a:cubicBezTo>
                  <a:cubicBezTo>
                    <a:pt x="2277" y="17517"/>
                    <a:pt x="2334" y="18364"/>
                    <a:pt x="2361" y="19209"/>
                  </a:cubicBezTo>
                  <a:cubicBezTo>
                    <a:pt x="2382" y="19810"/>
                    <a:pt x="2481" y="20468"/>
                    <a:pt x="1939" y="20892"/>
                  </a:cubicBezTo>
                  <a:cubicBezTo>
                    <a:pt x="1519" y="21220"/>
                    <a:pt x="800" y="21260"/>
                    <a:pt x="313" y="21289"/>
                  </a:cubicBezTo>
                  <a:cubicBezTo>
                    <a:pt x="7" y="21308"/>
                    <a:pt x="0" y="21788"/>
                    <a:pt x="296" y="21788"/>
                  </a:cubicBezTo>
                  <a:cubicBezTo>
                    <a:pt x="302" y="21788"/>
                    <a:pt x="307" y="21787"/>
                    <a:pt x="313" y="21787"/>
                  </a:cubicBezTo>
                  <a:cubicBezTo>
                    <a:pt x="1307" y="21726"/>
                    <a:pt x="2769" y="21486"/>
                    <a:pt x="2843" y="20193"/>
                  </a:cubicBezTo>
                  <a:cubicBezTo>
                    <a:pt x="2896" y="19274"/>
                    <a:pt x="2810" y="18344"/>
                    <a:pt x="2790" y="17423"/>
                  </a:cubicBezTo>
                  <a:cubicBezTo>
                    <a:pt x="2766" y="16288"/>
                    <a:pt x="2886" y="15157"/>
                    <a:pt x="2925" y="14023"/>
                  </a:cubicBezTo>
                  <a:cubicBezTo>
                    <a:pt x="3009" y="11673"/>
                    <a:pt x="2850" y="9323"/>
                    <a:pt x="2861" y="6971"/>
                  </a:cubicBezTo>
                  <a:cubicBezTo>
                    <a:pt x="2872" y="4719"/>
                    <a:pt x="2869" y="2487"/>
                    <a:pt x="2715" y="240"/>
                  </a:cubicBezTo>
                  <a:cubicBezTo>
                    <a:pt x="2704" y="80"/>
                    <a:pt x="2576" y="0"/>
                    <a:pt x="2455" y="0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59"/>
            <p:cNvSpPr/>
            <p:nvPr/>
          </p:nvSpPr>
          <p:spPr>
            <a:xfrm>
              <a:off x="4647350" y="2803377"/>
              <a:ext cx="363000" cy="73449"/>
            </a:xfrm>
            <a:custGeom>
              <a:avLst/>
              <a:gdLst/>
              <a:ahLst/>
              <a:cxnLst/>
              <a:rect l="l" t="t" r="r" b="b"/>
              <a:pathLst>
                <a:path w="16759" h="3391" extrusionOk="0">
                  <a:moveTo>
                    <a:pt x="14433" y="1"/>
                  </a:moveTo>
                  <a:cubicBezTo>
                    <a:pt x="13768" y="1"/>
                    <a:pt x="13049" y="157"/>
                    <a:pt x="12526" y="157"/>
                  </a:cubicBezTo>
                  <a:lnTo>
                    <a:pt x="6201" y="157"/>
                  </a:lnTo>
                  <a:cubicBezTo>
                    <a:pt x="4968" y="157"/>
                    <a:pt x="3720" y="49"/>
                    <a:pt x="2480" y="49"/>
                  </a:cubicBezTo>
                  <a:cubicBezTo>
                    <a:pt x="1746" y="49"/>
                    <a:pt x="1015" y="87"/>
                    <a:pt x="293" y="207"/>
                  </a:cubicBezTo>
                  <a:cubicBezTo>
                    <a:pt x="0" y="256"/>
                    <a:pt x="103" y="675"/>
                    <a:pt x="375" y="675"/>
                  </a:cubicBezTo>
                  <a:cubicBezTo>
                    <a:pt x="390" y="675"/>
                    <a:pt x="405" y="673"/>
                    <a:pt x="421" y="671"/>
                  </a:cubicBezTo>
                  <a:cubicBezTo>
                    <a:pt x="1075" y="562"/>
                    <a:pt x="1730" y="529"/>
                    <a:pt x="2386" y="529"/>
                  </a:cubicBezTo>
                  <a:cubicBezTo>
                    <a:pt x="3268" y="529"/>
                    <a:pt x="4151" y="588"/>
                    <a:pt x="5035" y="598"/>
                  </a:cubicBezTo>
                  <a:cubicBezTo>
                    <a:pt x="5436" y="602"/>
                    <a:pt x="5838" y="604"/>
                    <a:pt x="6240" y="604"/>
                  </a:cubicBezTo>
                  <a:cubicBezTo>
                    <a:pt x="7273" y="604"/>
                    <a:pt x="8306" y="594"/>
                    <a:pt x="9340" y="594"/>
                  </a:cubicBezTo>
                  <a:cubicBezTo>
                    <a:pt x="10138" y="594"/>
                    <a:pt x="10947" y="623"/>
                    <a:pt x="11753" y="623"/>
                  </a:cubicBezTo>
                  <a:cubicBezTo>
                    <a:pt x="12351" y="623"/>
                    <a:pt x="12947" y="607"/>
                    <a:pt x="13536" y="551"/>
                  </a:cubicBezTo>
                  <a:cubicBezTo>
                    <a:pt x="13828" y="524"/>
                    <a:pt x="14135" y="480"/>
                    <a:pt x="14430" y="480"/>
                  </a:cubicBezTo>
                  <a:cubicBezTo>
                    <a:pt x="14915" y="480"/>
                    <a:pt x="15367" y="599"/>
                    <a:pt x="15659" y="1107"/>
                  </a:cubicBezTo>
                  <a:cubicBezTo>
                    <a:pt x="15943" y="1604"/>
                    <a:pt x="16199" y="2478"/>
                    <a:pt x="15908" y="3017"/>
                  </a:cubicBezTo>
                  <a:cubicBezTo>
                    <a:pt x="15804" y="3211"/>
                    <a:pt x="15972" y="3391"/>
                    <a:pt x="16135" y="3391"/>
                  </a:cubicBezTo>
                  <a:cubicBezTo>
                    <a:pt x="16209" y="3391"/>
                    <a:pt x="16281" y="3355"/>
                    <a:pt x="16328" y="3268"/>
                  </a:cubicBezTo>
                  <a:lnTo>
                    <a:pt x="16329" y="3267"/>
                  </a:lnTo>
                  <a:cubicBezTo>
                    <a:pt x="16758" y="2467"/>
                    <a:pt x="16388" y="1425"/>
                    <a:pt x="15969" y="697"/>
                  </a:cubicBezTo>
                  <a:cubicBezTo>
                    <a:pt x="15651" y="143"/>
                    <a:pt x="15066" y="1"/>
                    <a:pt x="14433" y="1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3" name="Google Shape;933;p59"/>
          <p:cNvGrpSpPr/>
          <p:nvPr/>
        </p:nvGrpSpPr>
        <p:grpSpPr>
          <a:xfrm>
            <a:off x="1437504" y="2154579"/>
            <a:ext cx="442809" cy="535936"/>
            <a:chOff x="10381438" y="1997094"/>
            <a:chExt cx="457589" cy="553825"/>
          </a:xfrm>
        </p:grpSpPr>
        <p:sp>
          <p:nvSpPr>
            <p:cNvPr id="934" name="Google Shape;934;p59"/>
            <p:cNvSpPr/>
            <p:nvPr/>
          </p:nvSpPr>
          <p:spPr>
            <a:xfrm>
              <a:off x="10383474" y="1999650"/>
              <a:ext cx="114062" cy="440456"/>
            </a:xfrm>
            <a:custGeom>
              <a:avLst/>
              <a:gdLst/>
              <a:ahLst/>
              <a:cxnLst/>
              <a:rect l="l" t="t" r="r" b="b"/>
              <a:pathLst>
                <a:path w="5266" h="20335" extrusionOk="0">
                  <a:moveTo>
                    <a:pt x="4801" y="0"/>
                  </a:moveTo>
                  <a:cubicBezTo>
                    <a:pt x="4645" y="0"/>
                    <a:pt x="4497" y="88"/>
                    <a:pt x="4464" y="289"/>
                  </a:cubicBezTo>
                  <a:cubicBezTo>
                    <a:pt x="3364" y="6981"/>
                    <a:pt x="1153" y="13450"/>
                    <a:pt x="21" y="20136"/>
                  </a:cubicBezTo>
                  <a:cubicBezTo>
                    <a:pt x="1" y="20254"/>
                    <a:pt x="96" y="20335"/>
                    <a:pt x="186" y="20335"/>
                  </a:cubicBezTo>
                  <a:cubicBezTo>
                    <a:pt x="244" y="20335"/>
                    <a:pt x="301" y="20301"/>
                    <a:pt x="323" y="20223"/>
                  </a:cubicBezTo>
                  <a:cubicBezTo>
                    <a:pt x="1150" y="17286"/>
                    <a:pt x="1484" y="14212"/>
                    <a:pt x="2244" y="11254"/>
                  </a:cubicBezTo>
                  <a:cubicBezTo>
                    <a:pt x="3170" y="7652"/>
                    <a:pt x="4529" y="4125"/>
                    <a:pt x="5212" y="466"/>
                  </a:cubicBezTo>
                  <a:cubicBezTo>
                    <a:pt x="5266" y="180"/>
                    <a:pt x="5025" y="0"/>
                    <a:pt x="4801" y="0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59"/>
            <p:cNvSpPr/>
            <p:nvPr/>
          </p:nvSpPr>
          <p:spPr>
            <a:xfrm>
              <a:off x="10484149" y="1997094"/>
              <a:ext cx="336488" cy="37970"/>
            </a:xfrm>
            <a:custGeom>
              <a:avLst/>
              <a:gdLst/>
              <a:ahLst/>
              <a:cxnLst/>
              <a:rect l="l" t="t" r="r" b="b"/>
              <a:pathLst>
                <a:path w="15535" h="1753" extrusionOk="0">
                  <a:moveTo>
                    <a:pt x="2530" y="1"/>
                  </a:moveTo>
                  <a:cubicBezTo>
                    <a:pt x="1723" y="1"/>
                    <a:pt x="928" y="60"/>
                    <a:pt x="165" y="236"/>
                  </a:cubicBezTo>
                  <a:cubicBezTo>
                    <a:pt x="0" y="274"/>
                    <a:pt x="41" y="503"/>
                    <a:pt x="196" y="503"/>
                  </a:cubicBezTo>
                  <a:cubicBezTo>
                    <a:pt x="203" y="503"/>
                    <a:pt x="210" y="502"/>
                    <a:pt x="217" y="502"/>
                  </a:cubicBezTo>
                  <a:cubicBezTo>
                    <a:pt x="746" y="435"/>
                    <a:pt x="1288" y="409"/>
                    <a:pt x="1836" y="409"/>
                  </a:cubicBezTo>
                  <a:cubicBezTo>
                    <a:pt x="3566" y="409"/>
                    <a:pt x="5361" y="672"/>
                    <a:pt x="7038" y="776"/>
                  </a:cubicBezTo>
                  <a:cubicBezTo>
                    <a:pt x="9715" y="943"/>
                    <a:pt x="12390" y="1753"/>
                    <a:pt x="15056" y="1753"/>
                  </a:cubicBezTo>
                  <a:cubicBezTo>
                    <a:pt x="15099" y="1753"/>
                    <a:pt x="15142" y="1753"/>
                    <a:pt x="15186" y="1752"/>
                  </a:cubicBezTo>
                  <a:cubicBezTo>
                    <a:pt x="15504" y="1750"/>
                    <a:pt x="15535" y="1281"/>
                    <a:pt x="15213" y="1256"/>
                  </a:cubicBezTo>
                  <a:cubicBezTo>
                    <a:pt x="12376" y="1027"/>
                    <a:pt x="9620" y="361"/>
                    <a:pt x="6760" y="242"/>
                  </a:cubicBezTo>
                  <a:cubicBezTo>
                    <a:pt x="5399" y="185"/>
                    <a:pt x="3948" y="1"/>
                    <a:pt x="2530" y="1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59"/>
            <p:cNvSpPr/>
            <p:nvPr/>
          </p:nvSpPr>
          <p:spPr>
            <a:xfrm>
              <a:off x="10691782" y="2031772"/>
              <a:ext cx="128054" cy="482260"/>
            </a:xfrm>
            <a:custGeom>
              <a:avLst/>
              <a:gdLst/>
              <a:ahLst/>
              <a:cxnLst/>
              <a:rect l="l" t="t" r="r" b="b"/>
              <a:pathLst>
                <a:path w="5912" h="22265" extrusionOk="0">
                  <a:moveTo>
                    <a:pt x="5728" y="1"/>
                  </a:moveTo>
                  <a:cubicBezTo>
                    <a:pt x="5666" y="1"/>
                    <a:pt x="5607" y="35"/>
                    <a:pt x="5588" y="112"/>
                  </a:cubicBezTo>
                  <a:cubicBezTo>
                    <a:pt x="4698" y="3774"/>
                    <a:pt x="3278" y="7337"/>
                    <a:pt x="2353" y="11008"/>
                  </a:cubicBezTo>
                  <a:cubicBezTo>
                    <a:pt x="1454" y="14580"/>
                    <a:pt x="410" y="18249"/>
                    <a:pt x="23" y="21919"/>
                  </a:cubicBezTo>
                  <a:cubicBezTo>
                    <a:pt x="0" y="22135"/>
                    <a:pt x="166" y="22265"/>
                    <a:pt x="329" y="22265"/>
                  </a:cubicBezTo>
                  <a:cubicBezTo>
                    <a:pt x="450" y="22265"/>
                    <a:pt x="569" y="22193"/>
                    <a:pt x="608" y="22031"/>
                  </a:cubicBezTo>
                  <a:cubicBezTo>
                    <a:pt x="1490" y="18336"/>
                    <a:pt x="2156" y="14606"/>
                    <a:pt x="3086" y="10917"/>
                  </a:cubicBezTo>
                  <a:cubicBezTo>
                    <a:pt x="3579" y="8968"/>
                    <a:pt x="4106" y="7048"/>
                    <a:pt x="4699" y="5127"/>
                  </a:cubicBezTo>
                  <a:cubicBezTo>
                    <a:pt x="5178" y="3573"/>
                    <a:pt x="5912" y="1799"/>
                    <a:pt x="5895" y="159"/>
                  </a:cubicBezTo>
                  <a:cubicBezTo>
                    <a:pt x="5895" y="60"/>
                    <a:pt x="5809" y="1"/>
                    <a:pt x="5728" y="1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59"/>
            <p:cNvSpPr/>
            <p:nvPr/>
          </p:nvSpPr>
          <p:spPr>
            <a:xfrm>
              <a:off x="10383127" y="2439197"/>
              <a:ext cx="314676" cy="77911"/>
            </a:xfrm>
            <a:custGeom>
              <a:avLst/>
              <a:gdLst/>
              <a:ahLst/>
              <a:cxnLst/>
              <a:rect l="l" t="t" r="r" b="b"/>
              <a:pathLst>
                <a:path w="14528" h="3597" extrusionOk="0">
                  <a:moveTo>
                    <a:pt x="182" y="0"/>
                  </a:moveTo>
                  <a:cubicBezTo>
                    <a:pt x="52" y="0"/>
                    <a:pt x="1" y="206"/>
                    <a:pt x="143" y="266"/>
                  </a:cubicBezTo>
                  <a:cubicBezTo>
                    <a:pt x="2459" y="1239"/>
                    <a:pt x="4584" y="2100"/>
                    <a:pt x="7047" y="2665"/>
                  </a:cubicBezTo>
                  <a:cubicBezTo>
                    <a:pt x="9252" y="3170"/>
                    <a:pt x="11638" y="3422"/>
                    <a:pt x="13887" y="3595"/>
                  </a:cubicBezTo>
                  <a:cubicBezTo>
                    <a:pt x="13900" y="3596"/>
                    <a:pt x="13913" y="3597"/>
                    <a:pt x="13926" y="3597"/>
                  </a:cubicBezTo>
                  <a:cubicBezTo>
                    <a:pt x="14446" y="3597"/>
                    <a:pt x="14527" y="2766"/>
                    <a:pt x="13983" y="2734"/>
                  </a:cubicBezTo>
                  <a:cubicBezTo>
                    <a:pt x="11699" y="2604"/>
                    <a:pt x="9410" y="2565"/>
                    <a:pt x="7165" y="2093"/>
                  </a:cubicBezTo>
                  <a:cubicBezTo>
                    <a:pt x="4747" y="1585"/>
                    <a:pt x="2541" y="872"/>
                    <a:pt x="232" y="10"/>
                  </a:cubicBezTo>
                  <a:cubicBezTo>
                    <a:pt x="214" y="4"/>
                    <a:pt x="197" y="0"/>
                    <a:pt x="182" y="0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59"/>
            <p:cNvSpPr/>
            <p:nvPr/>
          </p:nvSpPr>
          <p:spPr>
            <a:xfrm>
              <a:off x="10810566" y="2024321"/>
              <a:ext cx="27422" cy="30021"/>
            </a:xfrm>
            <a:custGeom>
              <a:avLst/>
              <a:gdLst/>
              <a:ahLst/>
              <a:cxnLst/>
              <a:rect l="l" t="t" r="r" b="b"/>
              <a:pathLst>
                <a:path w="1266" h="1386" extrusionOk="0">
                  <a:moveTo>
                    <a:pt x="263" y="1"/>
                  </a:moveTo>
                  <a:cubicBezTo>
                    <a:pt x="243" y="1"/>
                    <a:pt x="224" y="1"/>
                    <a:pt x="204" y="3"/>
                  </a:cubicBezTo>
                  <a:cubicBezTo>
                    <a:pt x="81" y="13"/>
                    <a:pt x="1" y="156"/>
                    <a:pt x="8" y="266"/>
                  </a:cubicBezTo>
                  <a:cubicBezTo>
                    <a:pt x="19" y="399"/>
                    <a:pt x="117" y="475"/>
                    <a:pt x="242" y="495"/>
                  </a:cubicBezTo>
                  <a:cubicBezTo>
                    <a:pt x="330" y="510"/>
                    <a:pt x="392" y="667"/>
                    <a:pt x="423" y="735"/>
                  </a:cubicBezTo>
                  <a:cubicBezTo>
                    <a:pt x="493" y="886"/>
                    <a:pt x="584" y="1029"/>
                    <a:pt x="633" y="1190"/>
                  </a:cubicBezTo>
                  <a:cubicBezTo>
                    <a:pt x="670" y="1313"/>
                    <a:pt x="791" y="1385"/>
                    <a:pt x="906" y="1385"/>
                  </a:cubicBezTo>
                  <a:cubicBezTo>
                    <a:pt x="1008" y="1385"/>
                    <a:pt x="1105" y="1329"/>
                    <a:pt x="1135" y="1203"/>
                  </a:cubicBezTo>
                  <a:cubicBezTo>
                    <a:pt x="1265" y="656"/>
                    <a:pt x="842" y="1"/>
                    <a:pt x="263" y="1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59"/>
            <p:cNvSpPr/>
            <p:nvPr/>
          </p:nvSpPr>
          <p:spPr>
            <a:xfrm>
              <a:off x="10693168" y="2508227"/>
              <a:ext cx="20187" cy="27422"/>
            </a:xfrm>
            <a:custGeom>
              <a:avLst/>
              <a:gdLst/>
              <a:ahLst/>
              <a:cxnLst/>
              <a:rect l="l" t="t" r="r" b="b"/>
              <a:pathLst>
                <a:path w="932" h="1266" extrusionOk="0">
                  <a:moveTo>
                    <a:pt x="132" y="1"/>
                  </a:moveTo>
                  <a:cubicBezTo>
                    <a:pt x="67" y="1"/>
                    <a:pt x="0" y="68"/>
                    <a:pt x="30" y="143"/>
                  </a:cubicBezTo>
                  <a:cubicBezTo>
                    <a:pt x="177" y="508"/>
                    <a:pt x="437" y="824"/>
                    <a:pt x="604" y="1179"/>
                  </a:cubicBezTo>
                  <a:cubicBezTo>
                    <a:pt x="632" y="1241"/>
                    <a:pt x="680" y="1265"/>
                    <a:pt x="730" y="1265"/>
                  </a:cubicBezTo>
                  <a:cubicBezTo>
                    <a:pt x="815" y="1265"/>
                    <a:pt x="907" y="1195"/>
                    <a:pt x="928" y="1108"/>
                  </a:cubicBezTo>
                  <a:lnTo>
                    <a:pt x="928" y="1108"/>
                  </a:lnTo>
                  <a:cubicBezTo>
                    <a:pt x="928" y="1112"/>
                    <a:pt x="928" y="1114"/>
                    <a:pt x="929" y="1114"/>
                  </a:cubicBezTo>
                  <a:cubicBezTo>
                    <a:pt x="930" y="1114"/>
                    <a:pt x="931" y="1104"/>
                    <a:pt x="932" y="1078"/>
                  </a:cubicBezTo>
                  <a:lnTo>
                    <a:pt x="932" y="1078"/>
                  </a:lnTo>
                  <a:cubicBezTo>
                    <a:pt x="931" y="1088"/>
                    <a:pt x="930" y="1098"/>
                    <a:pt x="928" y="1108"/>
                  </a:cubicBezTo>
                  <a:lnTo>
                    <a:pt x="928" y="1108"/>
                  </a:lnTo>
                  <a:cubicBezTo>
                    <a:pt x="925" y="1082"/>
                    <a:pt x="923" y="983"/>
                    <a:pt x="918" y="960"/>
                  </a:cubicBezTo>
                  <a:cubicBezTo>
                    <a:pt x="908" y="920"/>
                    <a:pt x="895" y="881"/>
                    <a:pt x="879" y="844"/>
                  </a:cubicBezTo>
                  <a:cubicBezTo>
                    <a:pt x="826" y="718"/>
                    <a:pt x="730" y="620"/>
                    <a:pt x="640" y="520"/>
                  </a:cubicBezTo>
                  <a:cubicBezTo>
                    <a:pt x="495" y="363"/>
                    <a:pt x="329" y="219"/>
                    <a:pt x="208" y="43"/>
                  </a:cubicBezTo>
                  <a:cubicBezTo>
                    <a:pt x="188" y="13"/>
                    <a:pt x="160" y="1"/>
                    <a:pt x="132" y="1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59"/>
            <p:cNvSpPr/>
            <p:nvPr/>
          </p:nvSpPr>
          <p:spPr>
            <a:xfrm>
              <a:off x="10709240" y="2045266"/>
              <a:ext cx="129787" cy="503942"/>
            </a:xfrm>
            <a:custGeom>
              <a:avLst/>
              <a:gdLst/>
              <a:ahLst/>
              <a:cxnLst/>
              <a:rect l="l" t="t" r="r" b="b"/>
              <a:pathLst>
                <a:path w="5992" h="23266" extrusionOk="0">
                  <a:moveTo>
                    <a:pt x="5812" y="0"/>
                  </a:moveTo>
                  <a:cubicBezTo>
                    <a:pt x="5741" y="0"/>
                    <a:pt x="5670" y="38"/>
                    <a:pt x="5653" y="122"/>
                  </a:cubicBezTo>
                  <a:lnTo>
                    <a:pt x="5653" y="120"/>
                  </a:lnTo>
                  <a:cubicBezTo>
                    <a:pt x="4787" y="4416"/>
                    <a:pt x="4039" y="8608"/>
                    <a:pt x="2800" y="12827"/>
                  </a:cubicBezTo>
                  <a:cubicBezTo>
                    <a:pt x="2276" y="14608"/>
                    <a:pt x="1840" y="16412"/>
                    <a:pt x="1414" y="18219"/>
                  </a:cubicBezTo>
                  <a:cubicBezTo>
                    <a:pt x="1097" y="19566"/>
                    <a:pt x="1032" y="21680"/>
                    <a:pt x="186" y="22801"/>
                  </a:cubicBezTo>
                  <a:cubicBezTo>
                    <a:pt x="1" y="23046"/>
                    <a:pt x="212" y="23266"/>
                    <a:pt x="414" y="23266"/>
                  </a:cubicBezTo>
                  <a:cubicBezTo>
                    <a:pt x="520" y="23266"/>
                    <a:pt x="624" y="23206"/>
                    <a:pt x="667" y="23057"/>
                  </a:cubicBezTo>
                  <a:cubicBezTo>
                    <a:pt x="1629" y="19707"/>
                    <a:pt x="2511" y="16346"/>
                    <a:pt x="3353" y="12953"/>
                  </a:cubicBezTo>
                  <a:cubicBezTo>
                    <a:pt x="4384" y="8805"/>
                    <a:pt x="5688" y="4438"/>
                    <a:pt x="5984" y="163"/>
                  </a:cubicBezTo>
                  <a:cubicBezTo>
                    <a:pt x="5991" y="58"/>
                    <a:pt x="5901" y="0"/>
                    <a:pt x="5812" y="0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59"/>
            <p:cNvSpPr/>
            <p:nvPr/>
          </p:nvSpPr>
          <p:spPr>
            <a:xfrm>
              <a:off x="10381438" y="2439651"/>
              <a:ext cx="33530" cy="37580"/>
            </a:xfrm>
            <a:custGeom>
              <a:avLst/>
              <a:gdLst/>
              <a:ahLst/>
              <a:cxnLst/>
              <a:rect l="l" t="t" r="r" b="b"/>
              <a:pathLst>
                <a:path w="1548" h="1735" extrusionOk="0">
                  <a:moveTo>
                    <a:pt x="139" y="0"/>
                  </a:moveTo>
                  <a:cubicBezTo>
                    <a:pt x="58" y="0"/>
                    <a:pt x="1" y="106"/>
                    <a:pt x="51" y="188"/>
                  </a:cubicBezTo>
                  <a:cubicBezTo>
                    <a:pt x="140" y="334"/>
                    <a:pt x="149" y="506"/>
                    <a:pt x="220" y="662"/>
                  </a:cubicBezTo>
                  <a:cubicBezTo>
                    <a:pt x="287" y="812"/>
                    <a:pt x="399" y="938"/>
                    <a:pt x="498" y="1068"/>
                  </a:cubicBezTo>
                  <a:cubicBezTo>
                    <a:pt x="693" y="1328"/>
                    <a:pt x="919" y="1656"/>
                    <a:pt x="1250" y="1731"/>
                  </a:cubicBezTo>
                  <a:cubicBezTo>
                    <a:pt x="1260" y="1733"/>
                    <a:pt x="1269" y="1734"/>
                    <a:pt x="1279" y="1734"/>
                  </a:cubicBezTo>
                  <a:cubicBezTo>
                    <a:pt x="1398" y="1734"/>
                    <a:pt x="1547" y="1592"/>
                    <a:pt x="1499" y="1470"/>
                  </a:cubicBezTo>
                  <a:cubicBezTo>
                    <a:pt x="1247" y="832"/>
                    <a:pt x="735" y="434"/>
                    <a:pt x="207" y="26"/>
                  </a:cubicBezTo>
                  <a:cubicBezTo>
                    <a:pt x="184" y="8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59"/>
            <p:cNvSpPr/>
            <p:nvPr/>
          </p:nvSpPr>
          <p:spPr>
            <a:xfrm>
              <a:off x="10403574" y="2470452"/>
              <a:ext cx="309738" cy="80467"/>
            </a:xfrm>
            <a:custGeom>
              <a:avLst/>
              <a:gdLst/>
              <a:ahLst/>
              <a:cxnLst/>
              <a:rect l="l" t="t" r="r" b="b"/>
              <a:pathLst>
                <a:path w="14300" h="3715" extrusionOk="0">
                  <a:moveTo>
                    <a:pt x="129" y="0"/>
                  </a:moveTo>
                  <a:cubicBezTo>
                    <a:pt x="57" y="0"/>
                    <a:pt x="0" y="86"/>
                    <a:pt x="70" y="148"/>
                  </a:cubicBezTo>
                  <a:cubicBezTo>
                    <a:pt x="1766" y="1646"/>
                    <a:pt x="4543" y="2156"/>
                    <a:pt x="6718" y="2461"/>
                  </a:cubicBezTo>
                  <a:cubicBezTo>
                    <a:pt x="9075" y="2792"/>
                    <a:pt x="11674" y="3135"/>
                    <a:pt x="13974" y="3708"/>
                  </a:cubicBezTo>
                  <a:cubicBezTo>
                    <a:pt x="13992" y="3712"/>
                    <a:pt x="14008" y="3715"/>
                    <a:pt x="14025" y="3715"/>
                  </a:cubicBezTo>
                  <a:cubicBezTo>
                    <a:pt x="14253" y="3715"/>
                    <a:pt x="14299" y="3288"/>
                    <a:pt x="14027" y="3267"/>
                  </a:cubicBezTo>
                  <a:cubicBezTo>
                    <a:pt x="11670" y="3082"/>
                    <a:pt x="9438" y="2414"/>
                    <a:pt x="7127" y="1953"/>
                  </a:cubicBezTo>
                  <a:cubicBezTo>
                    <a:pt x="5768" y="1681"/>
                    <a:pt x="4490" y="1357"/>
                    <a:pt x="3159" y="972"/>
                  </a:cubicBezTo>
                  <a:cubicBezTo>
                    <a:pt x="2154" y="681"/>
                    <a:pt x="1076" y="608"/>
                    <a:pt x="183" y="17"/>
                  </a:cubicBezTo>
                  <a:cubicBezTo>
                    <a:pt x="165" y="5"/>
                    <a:pt x="147" y="0"/>
                    <a:pt x="129" y="0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59"/>
            <p:cNvSpPr/>
            <p:nvPr/>
          </p:nvSpPr>
          <p:spPr>
            <a:xfrm>
              <a:off x="10478973" y="2045981"/>
              <a:ext cx="35544" cy="74900"/>
            </a:xfrm>
            <a:custGeom>
              <a:avLst/>
              <a:gdLst/>
              <a:ahLst/>
              <a:cxnLst/>
              <a:rect l="l" t="t" r="r" b="b"/>
              <a:pathLst>
                <a:path w="1641" h="3458" extrusionOk="0">
                  <a:moveTo>
                    <a:pt x="1160" y="0"/>
                  </a:moveTo>
                  <a:cubicBezTo>
                    <a:pt x="1002" y="0"/>
                    <a:pt x="849" y="92"/>
                    <a:pt x="806" y="297"/>
                  </a:cubicBezTo>
                  <a:cubicBezTo>
                    <a:pt x="724" y="680"/>
                    <a:pt x="668" y="1015"/>
                    <a:pt x="520" y="1384"/>
                  </a:cubicBezTo>
                  <a:cubicBezTo>
                    <a:pt x="405" y="1670"/>
                    <a:pt x="283" y="1915"/>
                    <a:pt x="228" y="2210"/>
                  </a:cubicBezTo>
                  <a:cubicBezTo>
                    <a:pt x="160" y="2569"/>
                    <a:pt x="0" y="2982"/>
                    <a:pt x="133" y="3335"/>
                  </a:cubicBezTo>
                  <a:cubicBezTo>
                    <a:pt x="163" y="3415"/>
                    <a:pt x="235" y="3458"/>
                    <a:pt x="308" y="3458"/>
                  </a:cubicBezTo>
                  <a:cubicBezTo>
                    <a:pt x="367" y="3458"/>
                    <a:pt x="427" y="3429"/>
                    <a:pt x="462" y="3366"/>
                  </a:cubicBezTo>
                  <a:lnTo>
                    <a:pt x="462" y="3366"/>
                  </a:lnTo>
                  <a:lnTo>
                    <a:pt x="461" y="3367"/>
                  </a:lnTo>
                  <a:cubicBezTo>
                    <a:pt x="680" y="2972"/>
                    <a:pt x="752" y="2503"/>
                    <a:pt x="965" y="2103"/>
                  </a:cubicBezTo>
                  <a:cubicBezTo>
                    <a:pt x="1250" y="1567"/>
                    <a:pt x="1640" y="1001"/>
                    <a:pt x="1575" y="368"/>
                  </a:cubicBezTo>
                  <a:cubicBezTo>
                    <a:pt x="1552" y="135"/>
                    <a:pt x="1352" y="0"/>
                    <a:pt x="1160" y="0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59"/>
            <p:cNvSpPr/>
            <p:nvPr/>
          </p:nvSpPr>
          <p:spPr>
            <a:xfrm>
              <a:off x="10497189" y="2050616"/>
              <a:ext cx="269147" cy="50056"/>
            </a:xfrm>
            <a:custGeom>
              <a:avLst/>
              <a:gdLst/>
              <a:ahLst/>
              <a:cxnLst/>
              <a:rect l="l" t="t" r="r" b="b"/>
              <a:pathLst>
                <a:path w="12426" h="2311" extrusionOk="0">
                  <a:moveTo>
                    <a:pt x="214" y="1"/>
                  </a:moveTo>
                  <a:cubicBezTo>
                    <a:pt x="1" y="1"/>
                    <a:pt x="7" y="324"/>
                    <a:pt x="220" y="336"/>
                  </a:cubicBezTo>
                  <a:cubicBezTo>
                    <a:pt x="2318" y="451"/>
                    <a:pt x="4437" y="924"/>
                    <a:pt x="6509" y="1270"/>
                  </a:cubicBezTo>
                  <a:cubicBezTo>
                    <a:pt x="8293" y="1567"/>
                    <a:pt x="10282" y="1736"/>
                    <a:pt x="11999" y="2297"/>
                  </a:cubicBezTo>
                  <a:cubicBezTo>
                    <a:pt x="12028" y="2306"/>
                    <a:pt x="12055" y="2310"/>
                    <a:pt x="12081" y="2310"/>
                  </a:cubicBezTo>
                  <a:cubicBezTo>
                    <a:pt x="12328" y="2310"/>
                    <a:pt x="12425" y="1916"/>
                    <a:pt x="12151" y="1823"/>
                  </a:cubicBezTo>
                  <a:cubicBezTo>
                    <a:pt x="10498" y="1264"/>
                    <a:pt x="8602" y="1252"/>
                    <a:pt x="6888" y="943"/>
                  </a:cubicBezTo>
                  <a:cubicBezTo>
                    <a:pt x="4710" y="550"/>
                    <a:pt x="2432" y="47"/>
                    <a:pt x="218" y="1"/>
                  </a:cubicBezTo>
                  <a:cubicBezTo>
                    <a:pt x="216" y="1"/>
                    <a:pt x="215" y="1"/>
                    <a:pt x="214" y="1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59"/>
            <p:cNvSpPr/>
            <p:nvPr/>
          </p:nvSpPr>
          <p:spPr>
            <a:xfrm>
              <a:off x="10482178" y="2117026"/>
              <a:ext cx="264555" cy="51659"/>
            </a:xfrm>
            <a:custGeom>
              <a:avLst/>
              <a:gdLst/>
              <a:ahLst/>
              <a:cxnLst/>
              <a:rect l="l" t="t" r="r" b="b"/>
              <a:pathLst>
                <a:path w="12214" h="2385" extrusionOk="0">
                  <a:moveTo>
                    <a:pt x="147" y="1"/>
                  </a:moveTo>
                  <a:cubicBezTo>
                    <a:pt x="43" y="1"/>
                    <a:pt x="0" y="155"/>
                    <a:pt x="84" y="230"/>
                  </a:cubicBezTo>
                  <a:lnTo>
                    <a:pt x="83" y="230"/>
                  </a:lnTo>
                  <a:cubicBezTo>
                    <a:pt x="1275" y="1311"/>
                    <a:pt x="3971" y="1453"/>
                    <a:pt x="5503" y="1751"/>
                  </a:cubicBezTo>
                  <a:cubicBezTo>
                    <a:pt x="7401" y="2121"/>
                    <a:pt x="9401" y="2385"/>
                    <a:pt x="11348" y="2385"/>
                  </a:cubicBezTo>
                  <a:cubicBezTo>
                    <a:pt x="11521" y="2385"/>
                    <a:pt x="11692" y="2383"/>
                    <a:pt x="11864" y="2378"/>
                  </a:cubicBezTo>
                  <a:cubicBezTo>
                    <a:pt x="12155" y="2372"/>
                    <a:pt x="12214" y="1935"/>
                    <a:pt x="11907" y="1916"/>
                  </a:cubicBezTo>
                  <a:cubicBezTo>
                    <a:pt x="10088" y="1795"/>
                    <a:pt x="8269" y="1682"/>
                    <a:pt x="6466" y="1416"/>
                  </a:cubicBezTo>
                  <a:cubicBezTo>
                    <a:pt x="4545" y="1132"/>
                    <a:pt x="1979" y="800"/>
                    <a:pt x="200" y="13"/>
                  </a:cubicBezTo>
                  <a:cubicBezTo>
                    <a:pt x="181" y="5"/>
                    <a:pt x="164" y="1"/>
                    <a:pt x="147" y="1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59"/>
            <p:cNvSpPr/>
            <p:nvPr/>
          </p:nvSpPr>
          <p:spPr>
            <a:xfrm>
              <a:off x="10737355" y="2096427"/>
              <a:ext cx="24064" cy="74619"/>
            </a:xfrm>
            <a:custGeom>
              <a:avLst/>
              <a:gdLst/>
              <a:ahLst/>
              <a:cxnLst/>
              <a:rect l="l" t="t" r="r" b="b"/>
              <a:pathLst>
                <a:path w="1111" h="3445" extrusionOk="0">
                  <a:moveTo>
                    <a:pt x="859" y="0"/>
                  </a:moveTo>
                  <a:cubicBezTo>
                    <a:pt x="789" y="0"/>
                    <a:pt x="717" y="35"/>
                    <a:pt x="672" y="114"/>
                  </a:cubicBezTo>
                  <a:cubicBezTo>
                    <a:pt x="417" y="560"/>
                    <a:pt x="306" y="1091"/>
                    <a:pt x="216" y="1593"/>
                  </a:cubicBezTo>
                  <a:cubicBezTo>
                    <a:pt x="164" y="1883"/>
                    <a:pt x="196" y="2169"/>
                    <a:pt x="159" y="2460"/>
                  </a:cubicBezTo>
                  <a:cubicBezTo>
                    <a:pt x="122" y="2752"/>
                    <a:pt x="31" y="3038"/>
                    <a:pt x="8" y="3334"/>
                  </a:cubicBezTo>
                  <a:cubicBezTo>
                    <a:pt x="0" y="3386"/>
                    <a:pt x="36" y="3435"/>
                    <a:pt x="88" y="3444"/>
                  </a:cubicBezTo>
                  <a:cubicBezTo>
                    <a:pt x="94" y="3444"/>
                    <a:pt x="99" y="3445"/>
                    <a:pt x="104" y="3445"/>
                  </a:cubicBezTo>
                  <a:cubicBezTo>
                    <a:pt x="149" y="3445"/>
                    <a:pt x="190" y="3413"/>
                    <a:pt x="200" y="3366"/>
                  </a:cubicBezTo>
                  <a:cubicBezTo>
                    <a:pt x="313" y="2940"/>
                    <a:pt x="478" y="2618"/>
                    <a:pt x="523" y="2170"/>
                  </a:cubicBezTo>
                  <a:cubicBezTo>
                    <a:pt x="590" y="1491"/>
                    <a:pt x="810" y="913"/>
                    <a:pt x="1049" y="280"/>
                  </a:cubicBezTo>
                  <a:cubicBezTo>
                    <a:pt x="1110" y="117"/>
                    <a:pt x="988" y="0"/>
                    <a:pt x="859" y="0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59"/>
            <p:cNvSpPr/>
            <p:nvPr/>
          </p:nvSpPr>
          <p:spPr>
            <a:xfrm>
              <a:off x="10463551" y="2156859"/>
              <a:ext cx="26642" cy="71738"/>
            </a:xfrm>
            <a:custGeom>
              <a:avLst/>
              <a:gdLst/>
              <a:ahLst/>
              <a:cxnLst/>
              <a:rect l="l" t="t" r="r" b="b"/>
              <a:pathLst>
                <a:path w="1230" h="3312" extrusionOk="0">
                  <a:moveTo>
                    <a:pt x="995" y="0"/>
                  </a:moveTo>
                  <a:cubicBezTo>
                    <a:pt x="940" y="0"/>
                    <a:pt x="887" y="29"/>
                    <a:pt x="857" y="99"/>
                  </a:cubicBezTo>
                  <a:cubicBezTo>
                    <a:pt x="452" y="1034"/>
                    <a:pt x="146" y="2051"/>
                    <a:pt x="20" y="3064"/>
                  </a:cubicBezTo>
                  <a:cubicBezTo>
                    <a:pt x="0" y="3226"/>
                    <a:pt x="122" y="3312"/>
                    <a:pt x="249" y="3312"/>
                  </a:cubicBezTo>
                  <a:cubicBezTo>
                    <a:pt x="360" y="3312"/>
                    <a:pt x="475" y="3244"/>
                    <a:pt x="496" y="3103"/>
                  </a:cubicBezTo>
                  <a:cubicBezTo>
                    <a:pt x="637" y="2120"/>
                    <a:pt x="806" y="1195"/>
                    <a:pt x="1173" y="266"/>
                  </a:cubicBezTo>
                  <a:cubicBezTo>
                    <a:pt x="1230" y="124"/>
                    <a:pt x="1108" y="0"/>
                    <a:pt x="995" y="0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59"/>
            <p:cNvSpPr/>
            <p:nvPr/>
          </p:nvSpPr>
          <p:spPr>
            <a:xfrm>
              <a:off x="10435349" y="2226279"/>
              <a:ext cx="36822" cy="85449"/>
            </a:xfrm>
            <a:custGeom>
              <a:avLst/>
              <a:gdLst/>
              <a:ahLst/>
              <a:cxnLst/>
              <a:rect l="l" t="t" r="r" b="b"/>
              <a:pathLst>
                <a:path w="1700" h="3945" extrusionOk="0">
                  <a:moveTo>
                    <a:pt x="1551" y="1"/>
                  </a:moveTo>
                  <a:cubicBezTo>
                    <a:pt x="1513" y="1"/>
                    <a:pt x="1476" y="17"/>
                    <a:pt x="1453" y="56"/>
                  </a:cubicBezTo>
                  <a:cubicBezTo>
                    <a:pt x="1117" y="632"/>
                    <a:pt x="746" y="1106"/>
                    <a:pt x="460" y="1724"/>
                  </a:cubicBezTo>
                  <a:cubicBezTo>
                    <a:pt x="177" y="2333"/>
                    <a:pt x="1" y="3003"/>
                    <a:pt x="6" y="3677"/>
                  </a:cubicBezTo>
                  <a:cubicBezTo>
                    <a:pt x="8" y="3860"/>
                    <a:pt x="133" y="3944"/>
                    <a:pt x="267" y="3944"/>
                  </a:cubicBezTo>
                  <a:cubicBezTo>
                    <a:pt x="416" y="3944"/>
                    <a:pt x="577" y="3839"/>
                    <a:pt x="591" y="3647"/>
                  </a:cubicBezTo>
                  <a:cubicBezTo>
                    <a:pt x="649" y="2841"/>
                    <a:pt x="849" y="2237"/>
                    <a:pt x="1163" y="1495"/>
                  </a:cubicBezTo>
                  <a:cubicBezTo>
                    <a:pt x="1364" y="1018"/>
                    <a:pt x="1625" y="655"/>
                    <a:pt x="1690" y="142"/>
                  </a:cubicBezTo>
                  <a:cubicBezTo>
                    <a:pt x="1700" y="60"/>
                    <a:pt x="1623" y="1"/>
                    <a:pt x="1551" y="1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59"/>
            <p:cNvSpPr/>
            <p:nvPr/>
          </p:nvSpPr>
          <p:spPr>
            <a:xfrm>
              <a:off x="10415076" y="2310493"/>
              <a:ext cx="30367" cy="107434"/>
            </a:xfrm>
            <a:custGeom>
              <a:avLst/>
              <a:gdLst/>
              <a:ahLst/>
              <a:cxnLst/>
              <a:rect l="l" t="t" r="r" b="b"/>
              <a:pathLst>
                <a:path w="1402" h="4960" extrusionOk="0">
                  <a:moveTo>
                    <a:pt x="1240" y="1"/>
                  </a:moveTo>
                  <a:cubicBezTo>
                    <a:pt x="1174" y="1"/>
                    <a:pt x="1107" y="35"/>
                    <a:pt x="1084" y="108"/>
                  </a:cubicBezTo>
                  <a:cubicBezTo>
                    <a:pt x="582" y="1687"/>
                    <a:pt x="0" y="3219"/>
                    <a:pt x="749" y="4830"/>
                  </a:cubicBezTo>
                  <a:cubicBezTo>
                    <a:pt x="791" y="4920"/>
                    <a:pt x="879" y="4960"/>
                    <a:pt x="971" y="4960"/>
                  </a:cubicBezTo>
                  <a:cubicBezTo>
                    <a:pt x="1118" y="4960"/>
                    <a:pt x="1273" y="4856"/>
                    <a:pt x="1253" y="4693"/>
                  </a:cubicBezTo>
                  <a:cubicBezTo>
                    <a:pt x="1147" y="3811"/>
                    <a:pt x="835" y="3099"/>
                    <a:pt x="982" y="2182"/>
                  </a:cubicBezTo>
                  <a:cubicBezTo>
                    <a:pt x="1091" y="1498"/>
                    <a:pt x="1323" y="843"/>
                    <a:pt x="1391" y="155"/>
                  </a:cubicBezTo>
                  <a:cubicBezTo>
                    <a:pt x="1401" y="55"/>
                    <a:pt x="1322" y="1"/>
                    <a:pt x="1240" y="1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59"/>
            <p:cNvSpPr/>
            <p:nvPr/>
          </p:nvSpPr>
          <p:spPr>
            <a:xfrm>
              <a:off x="10480272" y="2157573"/>
              <a:ext cx="256216" cy="65413"/>
            </a:xfrm>
            <a:custGeom>
              <a:avLst/>
              <a:gdLst/>
              <a:ahLst/>
              <a:cxnLst/>
              <a:rect l="l" t="t" r="r" b="b"/>
              <a:pathLst>
                <a:path w="11829" h="3020" extrusionOk="0">
                  <a:moveTo>
                    <a:pt x="259" y="1"/>
                  </a:moveTo>
                  <a:cubicBezTo>
                    <a:pt x="128" y="1"/>
                    <a:pt x="1" y="154"/>
                    <a:pt x="131" y="259"/>
                  </a:cubicBezTo>
                  <a:lnTo>
                    <a:pt x="131" y="260"/>
                  </a:lnTo>
                  <a:cubicBezTo>
                    <a:pt x="1383" y="1276"/>
                    <a:pt x="3657" y="1550"/>
                    <a:pt x="5188" y="1930"/>
                  </a:cubicBezTo>
                  <a:cubicBezTo>
                    <a:pt x="6237" y="2191"/>
                    <a:pt x="7324" y="2369"/>
                    <a:pt x="8391" y="2542"/>
                  </a:cubicBezTo>
                  <a:cubicBezTo>
                    <a:pt x="9270" y="2683"/>
                    <a:pt x="10177" y="3019"/>
                    <a:pt x="11069" y="3019"/>
                  </a:cubicBezTo>
                  <a:cubicBezTo>
                    <a:pt x="11178" y="3019"/>
                    <a:pt x="11287" y="3014"/>
                    <a:pt x="11395" y="3003"/>
                  </a:cubicBezTo>
                  <a:cubicBezTo>
                    <a:pt x="11829" y="2959"/>
                    <a:pt x="11711" y="2340"/>
                    <a:pt x="11305" y="2340"/>
                  </a:cubicBezTo>
                  <a:cubicBezTo>
                    <a:pt x="11300" y="2340"/>
                    <a:pt x="11294" y="2340"/>
                    <a:pt x="11289" y="2341"/>
                  </a:cubicBezTo>
                  <a:cubicBezTo>
                    <a:pt x="11199" y="2344"/>
                    <a:pt x="11107" y="2346"/>
                    <a:pt x="11015" y="2346"/>
                  </a:cubicBezTo>
                  <a:cubicBezTo>
                    <a:pt x="9357" y="2346"/>
                    <a:pt x="7436" y="1810"/>
                    <a:pt x="5848" y="1477"/>
                  </a:cubicBezTo>
                  <a:cubicBezTo>
                    <a:pt x="4104" y="1112"/>
                    <a:pt x="1955" y="744"/>
                    <a:pt x="323" y="14"/>
                  </a:cubicBezTo>
                  <a:cubicBezTo>
                    <a:pt x="302" y="5"/>
                    <a:pt x="281" y="1"/>
                    <a:pt x="259" y="1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59"/>
            <p:cNvSpPr/>
            <p:nvPr/>
          </p:nvSpPr>
          <p:spPr>
            <a:xfrm>
              <a:off x="10707637" y="2218719"/>
              <a:ext cx="18498" cy="50035"/>
            </a:xfrm>
            <a:custGeom>
              <a:avLst/>
              <a:gdLst/>
              <a:ahLst/>
              <a:cxnLst/>
              <a:rect l="l" t="t" r="r" b="b"/>
              <a:pathLst>
                <a:path w="854" h="2310" extrusionOk="0">
                  <a:moveTo>
                    <a:pt x="716" y="0"/>
                  </a:moveTo>
                  <a:cubicBezTo>
                    <a:pt x="669" y="0"/>
                    <a:pt x="623" y="28"/>
                    <a:pt x="617" y="85"/>
                  </a:cubicBezTo>
                  <a:cubicBezTo>
                    <a:pt x="575" y="515"/>
                    <a:pt x="449" y="794"/>
                    <a:pt x="284" y="1187"/>
                  </a:cubicBezTo>
                  <a:cubicBezTo>
                    <a:pt x="157" y="1489"/>
                    <a:pt x="1" y="1872"/>
                    <a:pt x="156" y="2184"/>
                  </a:cubicBezTo>
                  <a:cubicBezTo>
                    <a:pt x="198" y="2266"/>
                    <a:pt x="270" y="2309"/>
                    <a:pt x="342" y="2309"/>
                  </a:cubicBezTo>
                  <a:cubicBezTo>
                    <a:pt x="408" y="2309"/>
                    <a:pt x="473" y="2275"/>
                    <a:pt x="516" y="2203"/>
                  </a:cubicBezTo>
                  <a:cubicBezTo>
                    <a:pt x="718" y="1868"/>
                    <a:pt x="696" y="1400"/>
                    <a:pt x="782" y="1020"/>
                  </a:cubicBezTo>
                  <a:cubicBezTo>
                    <a:pt x="854" y="700"/>
                    <a:pt x="851" y="416"/>
                    <a:pt x="821" y="89"/>
                  </a:cubicBezTo>
                  <a:cubicBezTo>
                    <a:pt x="816" y="31"/>
                    <a:pt x="765" y="0"/>
                    <a:pt x="716" y="0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59"/>
            <p:cNvSpPr/>
            <p:nvPr/>
          </p:nvSpPr>
          <p:spPr>
            <a:xfrm>
              <a:off x="10432577" y="2414916"/>
              <a:ext cx="240686" cy="62078"/>
            </a:xfrm>
            <a:custGeom>
              <a:avLst/>
              <a:gdLst/>
              <a:ahLst/>
              <a:cxnLst/>
              <a:rect l="l" t="t" r="r" b="b"/>
              <a:pathLst>
                <a:path w="11112" h="2866" extrusionOk="0">
                  <a:moveTo>
                    <a:pt x="176" y="1"/>
                  </a:moveTo>
                  <a:cubicBezTo>
                    <a:pt x="51" y="1"/>
                    <a:pt x="0" y="180"/>
                    <a:pt x="131" y="240"/>
                  </a:cubicBezTo>
                  <a:cubicBezTo>
                    <a:pt x="3337" y="1728"/>
                    <a:pt x="7067" y="2819"/>
                    <a:pt x="10619" y="2865"/>
                  </a:cubicBezTo>
                  <a:cubicBezTo>
                    <a:pt x="10621" y="2865"/>
                    <a:pt x="10623" y="2865"/>
                    <a:pt x="10625" y="2865"/>
                  </a:cubicBezTo>
                  <a:cubicBezTo>
                    <a:pt x="11065" y="2865"/>
                    <a:pt x="11111" y="2174"/>
                    <a:pt x="10667" y="2174"/>
                  </a:cubicBezTo>
                  <a:cubicBezTo>
                    <a:pt x="7093" y="2173"/>
                    <a:pt x="3603" y="1046"/>
                    <a:pt x="219" y="8"/>
                  </a:cubicBezTo>
                  <a:cubicBezTo>
                    <a:pt x="204" y="3"/>
                    <a:pt x="189" y="1"/>
                    <a:pt x="176" y="1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59"/>
            <p:cNvSpPr/>
            <p:nvPr/>
          </p:nvSpPr>
          <p:spPr>
            <a:xfrm>
              <a:off x="10660419" y="2406273"/>
              <a:ext cx="26382" cy="67882"/>
            </a:xfrm>
            <a:custGeom>
              <a:avLst/>
              <a:gdLst/>
              <a:ahLst/>
              <a:cxnLst/>
              <a:rect l="l" t="t" r="r" b="b"/>
              <a:pathLst>
                <a:path w="1218" h="3134" extrusionOk="0">
                  <a:moveTo>
                    <a:pt x="1029" y="1"/>
                  </a:moveTo>
                  <a:cubicBezTo>
                    <a:pt x="955" y="1"/>
                    <a:pt x="873" y="54"/>
                    <a:pt x="861" y="137"/>
                  </a:cubicBezTo>
                  <a:cubicBezTo>
                    <a:pt x="780" y="696"/>
                    <a:pt x="735" y="1247"/>
                    <a:pt x="592" y="1796"/>
                  </a:cubicBezTo>
                  <a:cubicBezTo>
                    <a:pt x="498" y="2159"/>
                    <a:pt x="414" y="2764"/>
                    <a:pt x="75" y="2974"/>
                  </a:cubicBezTo>
                  <a:cubicBezTo>
                    <a:pt x="1" y="3020"/>
                    <a:pt x="47" y="3134"/>
                    <a:pt x="123" y="3134"/>
                  </a:cubicBezTo>
                  <a:cubicBezTo>
                    <a:pt x="132" y="3134"/>
                    <a:pt x="143" y="3132"/>
                    <a:pt x="153" y="3128"/>
                  </a:cubicBezTo>
                  <a:cubicBezTo>
                    <a:pt x="589" y="2952"/>
                    <a:pt x="702" y="2476"/>
                    <a:pt x="827" y="2066"/>
                  </a:cubicBezTo>
                  <a:cubicBezTo>
                    <a:pt x="1017" y="1447"/>
                    <a:pt x="1217" y="765"/>
                    <a:pt x="1150" y="112"/>
                  </a:cubicBezTo>
                  <a:cubicBezTo>
                    <a:pt x="1142" y="34"/>
                    <a:pt x="1088" y="1"/>
                    <a:pt x="1029" y="1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59"/>
            <p:cNvSpPr/>
            <p:nvPr/>
          </p:nvSpPr>
          <p:spPr>
            <a:xfrm>
              <a:off x="10679978" y="2254545"/>
              <a:ext cx="37580" cy="148501"/>
            </a:xfrm>
            <a:custGeom>
              <a:avLst/>
              <a:gdLst/>
              <a:ahLst/>
              <a:cxnLst/>
              <a:rect l="l" t="t" r="r" b="b"/>
              <a:pathLst>
                <a:path w="1735" h="6856" extrusionOk="0">
                  <a:moveTo>
                    <a:pt x="1380" y="0"/>
                  </a:moveTo>
                  <a:cubicBezTo>
                    <a:pt x="1213" y="0"/>
                    <a:pt x="1042" y="105"/>
                    <a:pt x="1014" y="319"/>
                  </a:cubicBezTo>
                  <a:cubicBezTo>
                    <a:pt x="853" y="1554"/>
                    <a:pt x="564" y="2768"/>
                    <a:pt x="387" y="4000"/>
                  </a:cubicBezTo>
                  <a:cubicBezTo>
                    <a:pt x="264" y="4860"/>
                    <a:pt x="317" y="5918"/>
                    <a:pt x="26" y="6733"/>
                  </a:cubicBezTo>
                  <a:cubicBezTo>
                    <a:pt x="1" y="6802"/>
                    <a:pt x="52" y="6855"/>
                    <a:pt x="106" y="6855"/>
                  </a:cubicBezTo>
                  <a:cubicBezTo>
                    <a:pt x="134" y="6855"/>
                    <a:pt x="162" y="6841"/>
                    <a:pt x="182" y="6809"/>
                  </a:cubicBezTo>
                  <a:lnTo>
                    <a:pt x="182" y="6810"/>
                  </a:lnTo>
                  <a:cubicBezTo>
                    <a:pt x="720" y="5913"/>
                    <a:pt x="815" y="4910"/>
                    <a:pt x="995" y="3899"/>
                  </a:cubicBezTo>
                  <a:cubicBezTo>
                    <a:pt x="1207" y="2711"/>
                    <a:pt x="1626" y="1567"/>
                    <a:pt x="1717" y="359"/>
                  </a:cubicBezTo>
                  <a:cubicBezTo>
                    <a:pt x="1734" y="122"/>
                    <a:pt x="1560" y="0"/>
                    <a:pt x="1380" y="0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59"/>
            <p:cNvSpPr/>
            <p:nvPr/>
          </p:nvSpPr>
          <p:spPr>
            <a:xfrm>
              <a:off x="10466020" y="2224243"/>
              <a:ext cx="236419" cy="58980"/>
            </a:xfrm>
            <a:custGeom>
              <a:avLst/>
              <a:gdLst/>
              <a:ahLst/>
              <a:cxnLst/>
              <a:rect l="l" t="t" r="r" b="b"/>
              <a:pathLst>
                <a:path w="10915" h="2723" extrusionOk="0">
                  <a:moveTo>
                    <a:pt x="149" y="1"/>
                  </a:moveTo>
                  <a:cubicBezTo>
                    <a:pt x="51" y="1"/>
                    <a:pt x="0" y="146"/>
                    <a:pt x="104" y="186"/>
                  </a:cubicBezTo>
                  <a:cubicBezTo>
                    <a:pt x="1729" y="821"/>
                    <a:pt x="3426" y="1020"/>
                    <a:pt x="5124" y="1435"/>
                  </a:cubicBezTo>
                  <a:cubicBezTo>
                    <a:pt x="6919" y="1874"/>
                    <a:pt x="8759" y="2467"/>
                    <a:pt x="10588" y="2720"/>
                  </a:cubicBezTo>
                  <a:cubicBezTo>
                    <a:pt x="10600" y="2722"/>
                    <a:pt x="10611" y="2723"/>
                    <a:pt x="10622" y="2723"/>
                  </a:cubicBezTo>
                  <a:cubicBezTo>
                    <a:pt x="10885" y="2723"/>
                    <a:pt x="10915" y="2272"/>
                    <a:pt x="10636" y="2268"/>
                  </a:cubicBezTo>
                  <a:cubicBezTo>
                    <a:pt x="7102" y="2216"/>
                    <a:pt x="3655" y="420"/>
                    <a:pt x="161" y="2"/>
                  </a:cubicBezTo>
                  <a:cubicBezTo>
                    <a:pt x="157" y="1"/>
                    <a:pt x="153" y="1"/>
                    <a:pt x="149" y="1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59"/>
            <p:cNvSpPr/>
            <p:nvPr/>
          </p:nvSpPr>
          <p:spPr>
            <a:xfrm>
              <a:off x="10434656" y="2316081"/>
              <a:ext cx="264642" cy="80229"/>
            </a:xfrm>
            <a:custGeom>
              <a:avLst/>
              <a:gdLst/>
              <a:ahLst/>
              <a:cxnLst/>
              <a:rect l="l" t="t" r="r" b="b"/>
              <a:pathLst>
                <a:path w="12218" h="3704" extrusionOk="0">
                  <a:moveTo>
                    <a:pt x="205" y="0"/>
                  </a:moveTo>
                  <a:cubicBezTo>
                    <a:pt x="72" y="0"/>
                    <a:pt x="1" y="186"/>
                    <a:pt x="126" y="270"/>
                  </a:cubicBezTo>
                  <a:cubicBezTo>
                    <a:pt x="1543" y="1214"/>
                    <a:pt x="3466" y="1672"/>
                    <a:pt x="5086" y="2148"/>
                  </a:cubicBezTo>
                  <a:cubicBezTo>
                    <a:pt x="6205" y="2477"/>
                    <a:pt x="7327" y="2711"/>
                    <a:pt x="8467" y="2947"/>
                  </a:cubicBezTo>
                  <a:cubicBezTo>
                    <a:pt x="9422" y="3146"/>
                    <a:pt x="10801" y="3267"/>
                    <a:pt x="11677" y="3674"/>
                  </a:cubicBezTo>
                  <a:cubicBezTo>
                    <a:pt x="11721" y="3695"/>
                    <a:pt x="11764" y="3704"/>
                    <a:pt x="11804" y="3704"/>
                  </a:cubicBezTo>
                  <a:cubicBezTo>
                    <a:pt x="12062" y="3704"/>
                    <a:pt x="12217" y="3329"/>
                    <a:pt x="11940" y="3177"/>
                  </a:cubicBezTo>
                  <a:cubicBezTo>
                    <a:pt x="10468" y="2370"/>
                    <a:pt x="8274" y="2403"/>
                    <a:pt x="6642" y="1987"/>
                  </a:cubicBezTo>
                  <a:cubicBezTo>
                    <a:pt x="4475" y="1435"/>
                    <a:pt x="2385" y="645"/>
                    <a:pt x="249" y="7"/>
                  </a:cubicBezTo>
                  <a:cubicBezTo>
                    <a:pt x="234" y="2"/>
                    <a:pt x="219" y="0"/>
                    <a:pt x="205" y="0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59"/>
            <p:cNvSpPr/>
            <p:nvPr/>
          </p:nvSpPr>
          <p:spPr>
            <a:xfrm>
              <a:off x="10473861" y="2186338"/>
              <a:ext cx="65803" cy="248505"/>
            </a:xfrm>
            <a:custGeom>
              <a:avLst/>
              <a:gdLst/>
              <a:ahLst/>
              <a:cxnLst/>
              <a:rect l="l" t="t" r="r" b="b"/>
              <a:pathLst>
                <a:path w="3038" h="11473" extrusionOk="0">
                  <a:moveTo>
                    <a:pt x="2939" y="0"/>
                  </a:moveTo>
                  <a:cubicBezTo>
                    <a:pt x="2908" y="0"/>
                    <a:pt x="2876" y="14"/>
                    <a:pt x="2857" y="44"/>
                  </a:cubicBezTo>
                  <a:cubicBezTo>
                    <a:pt x="1942" y="1556"/>
                    <a:pt x="1734" y="3618"/>
                    <a:pt x="1308" y="5313"/>
                  </a:cubicBezTo>
                  <a:cubicBezTo>
                    <a:pt x="825" y="7230"/>
                    <a:pt x="1" y="9302"/>
                    <a:pt x="119" y="11308"/>
                  </a:cubicBezTo>
                  <a:cubicBezTo>
                    <a:pt x="125" y="11410"/>
                    <a:pt x="220" y="11473"/>
                    <a:pt x="307" y="11473"/>
                  </a:cubicBezTo>
                  <a:cubicBezTo>
                    <a:pt x="374" y="11473"/>
                    <a:pt x="436" y="11435"/>
                    <a:pt x="449" y="11350"/>
                  </a:cubicBezTo>
                  <a:cubicBezTo>
                    <a:pt x="1044" y="7540"/>
                    <a:pt x="2014" y="3817"/>
                    <a:pt x="3020" y="99"/>
                  </a:cubicBezTo>
                  <a:cubicBezTo>
                    <a:pt x="3037" y="36"/>
                    <a:pt x="2989" y="0"/>
                    <a:pt x="2939" y="0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59"/>
            <p:cNvSpPr/>
            <p:nvPr/>
          </p:nvSpPr>
          <p:spPr>
            <a:xfrm>
              <a:off x="10547743" y="2200265"/>
              <a:ext cx="62619" cy="263559"/>
            </a:xfrm>
            <a:custGeom>
              <a:avLst/>
              <a:gdLst/>
              <a:ahLst/>
              <a:cxnLst/>
              <a:rect l="l" t="t" r="r" b="b"/>
              <a:pathLst>
                <a:path w="2891" h="12168" extrusionOk="0">
                  <a:moveTo>
                    <a:pt x="2659" y="0"/>
                  </a:moveTo>
                  <a:cubicBezTo>
                    <a:pt x="2574" y="0"/>
                    <a:pt x="2493" y="50"/>
                    <a:pt x="2481" y="161"/>
                  </a:cubicBezTo>
                  <a:cubicBezTo>
                    <a:pt x="2237" y="2327"/>
                    <a:pt x="1503" y="4301"/>
                    <a:pt x="923" y="6381"/>
                  </a:cubicBezTo>
                  <a:cubicBezTo>
                    <a:pt x="420" y="8185"/>
                    <a:pt x="328" y="10073"/>
                    <a:pt x="28" y="11916"/>
                  </a:cubicBezTo>
                  <a:cubicBezTo>
                    <a:pt x="0" y="12082"/>
                    <a:pt x="121" y="12167"/>
                    <a:pt x="253" y="12167"/>
                  </a:cubicBezTo>
                  <a:cubicBezTo>
                    <a:pt x="377" y="12167"/>
                    <a:pt x="510" y="12091"/>
                    <a:pt x="536" y="11937"/>
                  </a:cubicBezTo>
                  <a:cubicBezTo>
                    <a:pt x="842" y="10118"/>
                    <a:pt x="952" y="8277"/>
                    <a:pt x="1327" y="6471"/>
                  </a:cubicBezTo>
                  <a:cubicBezTo>
                    <a:pt x="1753" y="4425"/>
                    <a:pt x="2664" y="2291"/>
                    <a:pt x="2876" y="231"/>
                  </a:cubicBezTo>
                  <a:cubicBezTo>
                    <a:pt x="2890" y="86"/>
                    <a:pt x="2771" y="0"/>
                    <a:pt x="2659" y="0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59"/>
            <p:cNvSpPr/>
            <p:nvPr/>
          </p:nvSpPr>
          <p:spPr>
            <a:xfrm>
              <a:off x="10656346" y="2211528"/>
              <a:ext cx="16353" cy="48302"/>
            </a:xfrm>
            <a:custGeom>
              <a:avLst/>
              <a:gdLst/>
              <a:ahLst/>
              <a:cxnLst/>
              <a:rect l="l" t="t" r="r" b="b"/>
              <a:pathLst>
                <a:path w="755" h="2230" extrusionOk="0">
                  <a:moveTo>
                    <a:pt x="558" y="1"/>
                  </a:moveTo>
                  <a:cubicBezTo>
                    <a:pt x="475" y="1"/>
                    <a:pt x="394" y="46"/>
                    <a:pt x="385" y="142"/>
                  </a:cubicBezTo>
                  <a:cubicBezTo>
                    <a:pt x="353" y="447"/>
                    <a:pt x="251" y="747"/>
                    <a:pt x="189" y="1047"/>
                  </a:cubicBezTo>
                  <a:cubicBezTo>
                    <a:pt x="123" y="1373"/>
                    <a:pt x="107" y="1706"/>
                    <a:pt x="29" y="2029"/>
                  </a:cubicBezTo>
                  <a:cubicBezTo>
                    <a:pt x="0" y="2152"/>
                    <a:pt x="93" y="2229"/>
                    <a:pt x="188" y="2229"/>
                  </a:cubicBezTo>
                  <a:cubicBezTo>
                    <a:pt x="251" y="2229"/>
                    <a:pt x="315" y="2194"/>
                    <a:pt x="342" y="2115"/>
                  </a:cubicBezTo>
                  <a:cubicBezTo>
                    <a:pt x="553" y="1514"/>
                    <a:pt x="717" y="810"/>
                    <a:pt x="749" y="172"/>
                  </a:cubicBezTo>
                  <a:cubicBezTo>
                    <a:pt x="754" y="61"/>
                    <a:pt x="654" y="1"/>
                    <a:pt x="558" y="1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59"/>
            <p:cNvSpPr/>
            <p:nvPr/>
          </p:nvSpPr>
          <p:spPr>
            <a:xfrm>
              <a:off x="10621236" y="2311403"/>
              <a:ext cx="30930" cy="166609"/>
            </a:xfrm>
            <a:custGeom>
              <a:avLst/>
              <a:gdLst/>
              <a:ahLst/>
              <a:cxnLst/>
              <a:rect l="l" t="t" r="r" b="b"/>
              <a:pathLst>
                <a:path w="1428" h="7692" extrusionOk="0">
                  <a:moveTo>
                    <a:pt x="1302" y="1"/>
                  </a:moveTo>
                  <a:cubicBezTo>
                    <a:pt x="1251" y="1"/>
                    <a:pt x="1200" y="31"/>
                    <a:pt x="1190" y="96"/>
                  </a:cubicBezTo>
                  <a:cubicBezTo>
                    <a:pt x="806" y="2524"/>
                    <a:pt x="242" y="4983"/>
                    <a:pt x="17" y="7429"/>
                  </a:cubicBezTo>
                  <a:cubicBezTo>
                    <a:pt x="1" y="7603"/>
                    <a:pt x="140" y="7692"/>
                    <a:pt x="283" y="7692"/>
                  </a:cubicBezTo>
                  <a:cubicBezTo>
                    <a:pt x="426" y="7692"/>
                    <a:pt x="573" y="7603"/>
                    <a:pt x="569" y="7422"/>
                  </a:cubicBezTo>
                  <a:cubicBezTo>
                    <a:pt x="529" y="5018"/>
                    <a:pt x="1065" y="2499"/>
                    <a:pt x="1416" y="125"/>
                  </a:cubicBezTo>
                  <a:cubicBezTo>
                    <a:pt x="1427" y="45"/>
                    <a:pt x="1365" y="1"/>
                    <a:pt x="1302" y="1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1" name="Google Shape;961;p59"/>
          <p:cNvSpPr/>
          <p:nvPr/>
        </p:nvSpPr>
        <p:spPr>
          <a:xfrm>
            <a:off x="1171872" y="3831354"/>
            <a:ext cx="611890" cy="732891"/>
          </a:xfrm>
          <a:custGeom>
            <a:avLst/>
            <a:gdLst/>
            <a:ahLst/>
            <a:cxnLst/>
            <a:rect l="l" t="t" r="r" b="b"/>
            <a:pathLst>
              <a:path w="19422" h="21428" extrusionOk="0">
                <a:moveTo>
                  <a:pt x="11308" y="8253"/>
                </a:moveTo>
                <a:cubicBezTo>
                  <a:pt x="11936" y="10788"/>
                  <a:pt x="13471" y="13229"/>
                  <a:pt x="14823" y="15298"/>
                </a:cubicBezTo>
                <a:cubicBezTo>
                  <a:pt x="14873" y="15379"/>
                  <a:pt x="14961" y="15427"/>
                  <a:pt x="15053" y="15427"/>
                </a:cubicBezTo>
                <a:cubicBezTo>
                  <a:pt x="15066" y="15427"/>
                  <a:pt x="15078" y="15426"/>
                  <a:pt x="15091" y="15424"/>
                </a:cubicBezTo>
                <a:lnTo>
                  <a:pt x="15091" y="15424"/>
                </a:lnTo>
                <a:cubicBezTo>
                  <a:pt x="14714" y="15724"/>
                  <a:pt x="14284" y="15938"/>
                  <a:pt x="13820" y="16092"/>
                </a:cubicBezTo>
                <a:cubicBezTo>
                  <a:pt x="13560" y="14630"/>
                  <a:pt x="12011" y="13200"/>
                  <a:pt x="11128" y="12143"/>
                </a:cubicBezTo>
                <a:cubicBezTo>
                  <a:pt x="10213" y="11051"/>
                  <a:pt x="9244" y="9974"/>
                  <a:pt x="8217" y="8964"/>
                </a:cubicBezTo>
                <a:cubicBezTo>
                  <a:pt x="9048" y="8434"/>
                  <a:pt x="10454" y="8287"/>
                  <a:pt x="11308" y="8253"/>
                </a:cubicBezTo>
                <a:close/>
                <a:moveTo>
                  <a:pt x="11166" y="759"/>
                </a:moveTo>
                <a:cubicBezTo>
                  <a:pt x="12502" y="759"/>
                  <a:pt x="13804" y="1049"/>
                  <a:pt x="14874" y="1756"/>
                </a:cubicBezTo>
                <a:cubicBezTo>
                  <a:pt x="18211" y="3960"/>
                  <a:pt x="16891" y="8322"/>
                  <a:pt x="14502" y="10604"/>
                </a:cubicBezTo>
                <a:cubicBezTo>
                  <a:pt x="14318" y="10780"/>
                  <a:pt x="14371" y="11008"/>
                  <a:pt x="14514" y="11144"/>
                </a:cubicBezTo>
                <a:lnTo>
                  <a:pt x="14514" y="11148"/>
                </a:lnTo>
                <a:cubicBezTo>
                  <a:pt x="14771" y="12270"/>
                  <a:pt x="15312" y="13414"/>
                  <a:pt x="15972" y="14355"/>
                </a:cubicBezTo>
                <a:cubicBezTo>
                  <a:pt x="15807" y="14670"/>
                  <a:pt x="15594" y="14957"/>
                  <a:pt x="15339" y="15205"/>
                </a:cubicBezTo>
                <a:cubicBezTo>
                  <a:pt x="15355" y="15139"/>
                  <a:pt x="15342" y="15070"/>
                  <a:pt x="15309" y="15012"/>
                </a:cubicBezTo>
                <a:cubicBezTo>
                  <a:pt x="14013" y="12722"/>
                  <a:pt x="12926" y="10607"/>
                  <a:pt x="12213" y="8224"/>
                </a:cubicBezTo>
                <a:cubicBezTo>
                  <a:pt x="12832" y="8179"/>
                  <a:pt x="13390" y="8029"/>
                  <a:pt x="13866" y="7556"/>
                </a:cubicBezTo>
                <a:cubicBezTo>
                  <a:pt x="14074" y="7348"/>
                  <a:pt x="13877" y="7062"/>
                  <a:pt x="13650" y="7062"/>
                </a:cubicBezTo>
                <a:cubicBezTo>
                  <a:pt x="13584" y="7062"/>
                  <a:pt x="13516" y="7086"/>
                  <a:pt x="13454" y="7142"/>
                </a:cubicBezTo>
                <a:cubicBezTo>
                  <a:pt x="13034" y="7525"/>
                  <a:pt x="12558" y="7626"/>
                  <a:pt x="12060" y="7649"/>
                </a:cubicBezTo>
                <a:cubicBezTo>
                  <a:pt x="11890" y="7014"/>
                  <a:pt x="11739" y="6363"/>
                  <a:pt x="11624" y="5678"/>
                </a:cubicBezTo>
                <a:cubicBezTo>
                  <a:pt x="11598" y="5524"/>
                  <a:pt x="11483" y="5456"/>
                  <a:pt x="11359" y="5456"/>
                </a:cubicBezTo>
                <a:cubicBezTo>
                  <a:pt x="11198" y="5456"/>
                  <a:pt x="11023" y="5571"/>
                  <a:pt x="11017" y="5759"/>
                </a:cubicBezTo>
                <a:cubicBezTo>
                  <a:pt x="11002" y="6395"/>
                  <a:pt x="11056" y="7029"/>
                  <a:pt x="11175" y="7652"/>
                </a:cubicBezTo>
                <a:cubicBezTo>
                  <a:pt x="11066" y="7652"/>
                  <a:pt x="10956" y="7656"/>
                  <a:pt x="10847" y="7662"/>
                </a:cubicBezTo>
                <a:cubicBezTo>
                  <a:pt x="10179" y="7700"/>
                  <a:pt x="9539" y="7841"/>
                  <a:pt x="8925" y="8107"/>
                </a:cubicBezTo>
                <a:cubicBezTo>
                  <a:pt x="8599" y="8250"/>
                  <a:pt x="8231" y="8434"/>
                  <a:pt x="7913" y="8666"/>
                </a:cubicBezTo>
                <a:cubicBezTo>
                  <a:pt x="7262" y="8043"/>
                  <a:pt x="6588" y="7446"/>
                  <a:pt x="5886" y="6890"/>
                </a:cubicBezTo>
                <a:cubicBezTo>
                  <a:pt x="5816" y="6822"/>
                  <a:pt x="5736" y="6794"/>
                  <a:pt x="5660" y="6794"/>
                </a:cubicBezTo>
                <a:cubicBezTo>
                  <a:pt x="5393" y="6794"/>
                  <a:pt x="5157" y="7138"/>
                  <a:pt x="5406" y="7372"/>
                </a:cubicBezTo>
                <a:cubicBezTo>
                  <a:pt x="6061" y="7989"/>
                  <a:pt x="6720" y="8596"/>
                  <a:pt x="7371" y="9213"/>
                </a:cubicBezTo>
                <a:cubicBezTo>
                  <a:pt x="7193" y="9481"/>
                  <a:pt x="7103" y="9792"/>
                  <a:pt x="7176" y="10154"/>
                </a:cubicBezTo>
                <a:cubicBezTo>
                  <a:pt x="7194" y="10247"/>
                  <a:pt x="7272" y="10289"/>
                  <a:pt x="7353" y="10289"/>
                </a:cubicBezTo>
                <a:cubicBezTo>
                  <a:pt x="7453" y="10289"/>
                  <a:pt x="7557" y="10222"/>
                  <a:pt x="7550" y="10103"/>
                </a:cubicBezTo>
                <a:cubicBezTo>
                  <a:pt x="7536" y="9896"/>
                  <a:pt x="7582" y="9689"/>
                  <a:pt x="7681" y="9509"/>
                </a:cubicBezTo>
                <a:cubicBezTo>
                  <a:pt x="8345" y="10141"/>
                  <a:pt x="8997" y="10786"/>
                  <a:pt x="9620" y="11466"/>
                </a:cubicBezTo>
                <a:cubicBezTo>
                  <a:pt x="10248" y="12151"/>
                  <a:pt x="10855" y="12852"/>
                  <a:pt x="11443" y="13571"/>
                </a:cubicBezTo>
                <a:cubicBezTo>
                  <a:pt x="12057" y="14324"/>
                  <a:pt x="13051" y="15226"/>
                  <a:pt x="13315" y="16232"/>
                </a:cubicBezTo>
                <a:cubicBezTo>
                  <a:pt x="12639" y="16387"/>
                  <a:pt x="11919" y="16439"/>
                  <a:pt x="11221" y="16456"/>
                </a:cubicBezTo>
                <a:lnTo>
                  <a:pt x="11221" y="16454"/>
                </a:lnTo>
                <a:cubicBezTo>
                  <a:pt x="11212" y="16454"/>
                  <a:pt x="11207" y="16459"/>
                  <a:pt x="11200" y="16459"/>
                </a:cubicBezTo>
                <a:cubicBezTo>
                  <a:pt x="10864" y="15477"/>
                  <a:pt x="10264" y="14327"/>
                  <a:pt x="9437" y="13687"/>
                </a:cubicBezTo>
                <a:cubicBezTo>
                  <a:pt x="9373" y="13639"/>
                  <a:pt x="9295" y="13613"/>
                  <a:pt x="9216" y="13613"/>
                </a:cubicBezTo>
                <a:cubicBezTo>
                  <a:pt x="9211" y="13613"/>
                  <a:pt x="9207" y="13613"/>
                  <a:pt x="9202" y="13613"/>
                </a:cubicBezTo>
                <a:cubicBezTo>
                  <a:pt x="9159" y="13584"/>
                  <a:pt x="9110" y="13566"/>
                  <a:pt x="9058" y="13563"/>
                </a:cubicBezTo>
                <a:cubicBezTo>
                  <a:pt x="5974" y="13373"/>
                  <a:pt x="1299" y="12894"/>
                  <a:pt x="1191" y="8826"/>
                </a:cubicBezTo>
                <a:cubicBezTo>
                  <a:pt x="1109" y="5810"/>
                  <a:pt x="3647" y="3257"/>
                  <a:pt x="6154" y="1987"/>
                </a:cubicBezTo>
                <a:cubicBezTo>
                  <a:pt x="7581" y="1265"/>
                  <a:pt x="9403" y="759"/>
                  <a:pt x="11166" y="759"/>
                </a:cubicBezTo>
                <a:close/>
                <a:moveTo>
                  <a:pt x="18109" y="16291"/>
                </a:moveTo>
                <a:cubicBezTo>
                  <a:pt x="18265" y="16487"/>
                  <a:pt x="18409" y="16693"/>
                  <a:pt x="18517" y="16920"/>
                </a:cubicBezTo>
                <a:cubicBezTo>
                  <a:pt x="18579" y="17052"/>
                  <a:pt x="18631" y="17188"/>
                  <a:pt x="18674" y="17328"/>
                </a:cubicBezTo>
                <a:cubicBezTo>
                  <a:pt x="18694" y="17395"/>
                  <a:pt x="18712" y="17462"/>
                  <a:pt x="18729" y="17528"/>
                </a:cubicBezTo>
                <a:cubicBezTo>
                  <a:pt x="18634" y="17571"/>
                  <a:pt x="18568" y="17658"/>
                  <a:pt x="18553" y="17761"/>
                </a:cubicBezTo>
                <a:cubicBezTo>
                  <a:pt x="18543" y="17834"/>
                  <a:pt x="18559" y="17910"/>
                  <a:pt x="18599" y="17972"/>
                </a:cubicBezTo>
                <a:cubicBezTo>
                  <a:pt x="17318" y="19750"/>
                  <a:pt x="15738" y="20868"/>
                  <a:pt x="13415" y="20868"/>
                </a:cubicBezTo>
                <a:cubicBezTo>
                  <a:pt x="13369" y="20868"/>
                  <a:pt x="13322" y="20868"/>
                  <a:pt x="13275" y="20867"/>
                </a:cubicBezTo>
                <a:cubicBezTo>
                  <a:pt x="13255" y="20869"/>
                  <a:pt x="13235" y="20872"/>
                  <a:pt x="13217" y="20878"/>
                </a:cubicBezTo>
                <a:cubicBezTo>
                  <a:pt x="12520" y="20486"/>
                  <a:pt x="12178" y="19948"/>
                  <a:pt x="12160" y="19129"/>
                </a:cubicBezTo>
                <a:lnTo>
                  <a:pt x="12160" y="19129"/>
                </a:lnTo>
                <a:cubicBezTo>
                  <a:pt x="12171" y="19132"/>
                  <a:pt x="12177" y="19139"/>
                  <a:pt x="12189" y="19141"/>
                </a:cubicBezTo>
                <a:cubicBezTo>
                  <a:pt x="12369" y="19158"/>
                  <a:pt x="12548" y="19166"/>
                  <a:pt x="12726" y="19166"/>
                </a:cubicBezTo>
                <a:cubicBezTo>
                  <a:pt x="14857" y="19166"/>
                  <a:pt x="16839" y="17971"/>
                  <a:pt x="18109" y="16291"/>
                </a:cubicBezTo>
                <a:close/>
                <a:moveTo>
                  <a:pt x="11201" y="1"/>
                </a:moveTo>
                <a:cubicBezTo>
                  <a:pt x="9458" y="1"/>
                  <a:pt x="7673" y="442"/>
                  <a:pt x="6260" y="1082"/>
                </a:cubicBezTo>
                <a:cubicBezTo>
                  <a:pt x="3185" y="2474"/>
                  <a:pt x="1" y="5677"/>
                  <a:pt x="458" y="9345"/>
                </a:cubicBezTo>
                <a:cubicBezTo>
                  <a:pt x="962" y="13377"/>
                  <a:pt x="5312" y="14132"/>
                  <a:pt x="8667" y="14132"/>
                </a:cubicBezTo>
                <a:cubicBezTo>
                  <a:pt x="8750" y="14132"/>
                  <a:pt x="8833" y="14132"/>
                  <a:pt x="8914" y="14131"/>
                </a:cubicBezTo>
                <a:cubicBezTo>
                  <a:pt x="9219" y="14557"/>
                  <a:pt x="9591" y="14934"/>
                  <a:pt x="9904" y="15356"/>
                </a:cubicBezTo>
                <a:cubicBezTo>
                  <a:pt x="10225" y="15791"/>
                  <a:pt x="10484" y="16254"/>
                  <a:pt x="10746" y="16726"/>
                </a:cubicBezTo>
                <a:cubicBezTo>
                  <a:pt x="10794" y="16812"/>
                  <a:pt x="10874" y="16847"/>
                  <a:pt x="10957" y="16847"/>
                </a:cubicBezTo>
                <a:cubicBezTo>
                  <a:pt x="10980" y="16847"/>
                  <a:pt x="11003" y="16844"/>
                  <a:pt x="11026" y="16839"/>
                </a:cubicBezTo>
                <a:cubicBezTo>
                  <a:pt x="11045" y="16866"/>
                  <a:pt x="11068" y="16891"/>
                  <a:pt x="11095" y="16909"/>
                </a:cubicBezTo>
                <a:cubicBezTo>
                  <a:pt x="10654" y="17672"/>
                  <a:pt x="10838" y="18908"/>
                  <a:pt x="11719" y="19245"/>
                </a:cubicBezTo>
                <a:cubicBezTo>
                  <a:pt x="11598" y="20138"/>
                  <a:pt x="12218" y="21153"/>
                  <a:pt x="13079" y="21417"/>
                </a:cubicBezTo>
                <a:cubicBezTo>
                  <a:pt x="13103" y="21424"/>
                  <a:pt x="13127" y="21428"/>
                  <a:pt x="13152" y="21428"/>
                </a:cubicBezTo>
                <a:cubicBezTo>
                  <a:pt x="13222" y="21428"/>
                  <a:pt x="13290" y="21398"/>
                  <a:pt x="13338" y="21343"/>
                </a:cubicBezTo>
                <a:cubicBezTo>
                  <a:pt x="13525" y="21364"/>
                  <a:pt x="13715" y="21374"/>
                  <a:pt x="13907" y="21374"/>
                </a:cubicBezTo>
                <a:cubicBezTo>
                  <a:pt x="16171" y="21374"/>
                  <a:pt x="18674" y="19990"/>
                  <a:pt x="19384" y="17776"/>
                </a:cubicBezTo>
                <a:cubicBezTo>
                  <a:pt x="19421" y="17661"/>
                  <a:pt x="19383" y="17566"/>
                  <a:pt x="19311" y="17508"/>
                </a:cubicBezTo>
                <a:cubicBezTo>
                  <a:pt x="19202" y="16889"/>
                  <a:pt x="18778" y="16277"/>
                  <a:pt x="18311" y="15885"/>
                </a:cubicBezTo>
                <a:cubicBezTo>
                  <a:pt x="18298" y="15874"/>
                  <a:pt x="18285" y="15866"/>
                  <a:pt x="18269" y="15860"/>
                </a:cubicBezTo>
                <a:cubicBezTo>
                  <a:pt x="18320" y="15094"/>
                  <a:pt x="17670" y="14335"/>
                  <a:pt x="16949" y="14168"/>
                </a:cubicBezTo>
                <a:cubicBezTo>
                  <a:pt x="16934" y="14164"/>
                  <a:pt x="16919" y="14163"/>
                  <a:pt x="16905" y="14163"/>
                </a:cubicBezTo>
                <a:cubicBezTo>
                  <a:pt x="16715" y="14163"/>
                  <a:pt x="16591" y="14444"/>
                  <a:pt x="16793" y="14537"/>
                </a:cubicBezTo>
                <a:cubicBezTo>
                  <a:pt x="17079" y="14669"/>
                  <a:pt x="17318" y="14856"/>
                  <a:pt x="17490" y="15124"/>
                </a:cubicBezTo>
                <a:cubicBezTo>
                  <a:pt x="17643" y="15362"/>
                  <a:pt x="17680" y="15600"/>
                  <a:pt x="17709" y="15863"/>
                </a:cubicBezTo>
                <a:cubicBezTo>
                  <a:pt x="17660" y="15885"/>
                  <a:pt x="17617" y="15918"/>
                  <a:pt x="17585" y="15960"/>
                </a:cubicBezTo>
                <a:cubicBezTo>
                  <a:pt x="16240" y="17738"/>
                  <a:pt x="14358" y="18545"/>
                  <a:pt x="12189" y="18770"/>
                </a:cubicBezTo>
                <a:cubicBezTo>
                  <a:pt x="12140" y="18773"/>
                  <a:pt x="12094" y="18795"/>
                  <a:pt x="12060" y="18830"/>
                </a:cubicBezTo>
                <a:cubicBezTo>
                  <a:pt x="12053" y="18815"/>
                  <a:pt x="12042" y="18799"/>
                  <a:pt x="12031" y="18786"/>
                </a:cubicBezTo>
                <a:cubicBezTo>
                  <a:pt x="11780" y="18524"/>
                  <a:pt x="11543" y="18334"/>
                  <a:pt x="11463" y="17959"/>
                </a:cubicBezTo>
                <a:cubicBezTo>
                  <a:pt x="11388" y="17615"/>
                  <a:pt x="11458" y="17277"/>
                  <a:pt x="11630" y="16977"/>
                </a:cubicBezTo>
                <a:cubicBezTo>
                  <a:pt x="11729" y="16980"/>
                  <a:pt x="11829" y="16982"/>
                  <a:pt x="11929" y="16982"/>
                </a:cubicBezTo>
                <a:cubicBezTo>
                  <a:pt x="12489" y="16982"/>
                  <a:pt x="13053" y="16929"/>
                  <a:pt x="13592" y="16810"/>
                </a:cubicBezTo>
                <a:cubicBezTo>
                  <a:pt x="13604" y="16812"/>
                  <a:pt x="13616" y="16813"/>
                  <a:pt x="13628" y="16813"/>
                </a:cubicBezTo>
                <a:cubicBezTo>
                  <a:pt x="13676" y="16813"/>
                  <a:pt x="13723" y="16798"/>
                  <a:pt x="13762" y="16770"/>
                </a:cubicBezTo>
                <a:cubicBezTo>
                  <a:pt x="14966" y="16468"/>
                  <a:pt x="16029" y="15808"/>
                  <a:pt x="16618" y="14586"/>
                </a:cubicBezTo>
                <a:cubicBezTo>
                  <a:pt x="16664" y="14499"/>
                  <a:pt x="16667" y="14396"/>
                  <a:pt x="16629" y="14304"/>
                </a:cubicBezTo>
                <a:cubicBezTo>
                  <a:pt x="16669" y="14214"/>
                  <a:pt x="16673" y="14105"/>
                  <a:pt x="16608" y="13989"/>
                </a:cubicBezTo>
                <a:cubicBezTo>
                  <a:pt x="16068" y="13038"/>
                  <a:pt x="15588" y="12079"/>
                  <a:pt x="15102" y="11103"/>
                </a:cubicBezTo>
                <a:cubicBezTo>
                  <a:pt x="17520" y="8757"/>
                  <a:pt x="18795" y="4863"/>
                  <a:pt x="16349" y="2032"/>
                </a:cubicBezTo>
                <a:cubicBezTo>
                  <a:pt x="15079" y="562"/>
                  <a:pt x="13166" y="1"/>
                  <a:pt x="11201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62" name="Google Shape;962;p59"/>
          <p:cNvGrpSpPr/>
          <p:nvPr/>
        </p:nvGrpSpPr>
        <p:grpSpPr>
          <a:xfrm>
            <a:off x="7040961" y="3692087"/>
            <a:ext cx="736760" cy="917546"/>
            <a:chOff x="6151764" y="3887194"/>
            <a:chExt cx="1009123" cy="1313971"/>
          </a:xfrm>
        </p:grpSpPr>
        <p:grpSp>
          <p:nvGrpSpPr>
            <p:cNvPr id="963" name="Google Shape;963;p59"/>
            <p:cNvGrpSpPr/>
            <p:nvPr/>
          </p:nvGrpSpPr>
          <p:grpSpPr>
            <a:xfrm>
              <a:off x="6151764" y="3887194"/>
              <a:ext cx="1009123" cy="1235674"/>
              <a:chOff x="6151764" y="3887194"/>
              <a:chExt cx="1009123" cy="1235674"/>
            </a:xfrm>
          </p:grpSpPr>
          <p:sp>
            <p:nvSpPr>
              <p:cNvPr id="964" name="Google Shape;964;p59"/>
              <p:cNvSpPr/>
              <p:nvPr/>
            </p:nvSpPr>
            <p:spPr>
              <a:xfrm>
                <a:off x="6268944" y="4616950"/>
                <a:ext cx="769136" cy="427754"/>
              </a:xfrm>
              <a:custGeom>
                <a:avLst/>
                <a:gdLst/>
                <a:ahLst/>
                <a:cxnLst/>
                <a:rect l="l" t="t" r="r" b="b"/>
                <a:pathLst>
                  <a:path w="23242" h="12926" extrusionOk="0">
                    <a:moveTo>
                      <a:pt x="5836" y="1"/>
                    </a:moveTo>
                    <a:cubicBezTo>
                      <a:pt x="5564" y="1"/>
                      <a:pt x="5291" y="80"/>
                      <a:pt x="5020" y="261"/>
                    </a:cubicBezTo>
                    <a:cubicBezTo>
                      <a:pt x="3508" y="584"/>
                      <a:pt x="2128" y="1170"/>
                      <a:pt x="823" y="2111"/>
                    </a:cubicBezTo>
                    <a:cubicBezTo>
                      <a:pt x="248" y="2526"/>
                      <a:pt x="1" y="3626"/>
                      <a:pt x="823" y="3979"/>
                    </a:cubicBezTo>
                    <a:cubicBezTo>
                      <a:pt x="1047" y="4076"/>
                      <a:pt x="1248" y="4171"/>
                      <a:pt x="1439" y="4272"/>
                    </a:cubicBezTo>
                    <a:cubicBezTo>
                      <a:pt x="1511" y="4473"/>
                      <a:pt x="1647" y="4662"/>
                      <a:pt x="1862" y="4816"/>
                    </a:cubicBezTo>
                    <a:cubicBezTo>
                      <a:pt x="2156" y="5025"/>
                      <a:pt x="2312" y="5122"/>
                      <a:pt x="2528" y="5194"/>
                    </a:cubicBezTo>
                    <a:lnTo>
                      <a:pt x="4132" y="6102"/>
                    </a:lnTo>
                    <a:cubicBezTo>
                      <a:pt x="4139" y="6117"/>
                      <a:pt x="4145" y="6133"/>
                      <a:pt x="4153" y="6148"/>
                    </a:cubicBezTo>
                    <a:cubicBezTo>
                      <a:pt x="4701" y="7067"/>
                      <a:pt x="6029" y="7311"/>
                      <a:pt x="6954" y="7692"/>
                    </a:cubicBezTo>
                    <a:lnTo>
                      <a:pt x="11909" y="9743"/>
                    </a:lnTo>
                    <a:cubicBezTo>
                      <a:pt x="15066" y="11051"/>
                      <a:pt x="18201" y="12411"/>
                      <a:pt x="21606" y="12913"/>
                    </a:cubicBezTo>
                    <a:cubicBezTo>
                      <a:pt x="21663" y="12921"/>
                      <a:pt x="21721" y="12926"/>
                      <a:pt x="21781" y="12926"/>
                    </a:cubicBezTo>
                    <a:cubicBezTo>
                      <a:pt x="22468" y="12926"/>
                      <a:pt x="23241" y="12375"/>
                      <a:pt x="22938" y="11582"/>
                    </a:cubicBezTo>
                    <a:cubicBezTo>
                      <a:pt x="22396" y="10164"/>
                      <a:pt x="21993" y="8095"/>
                      <a:pt x="21024" y="6850"/>
                    </a:cubicBezTo>
                    <a:cubicBezTo>
                      <a:pt x="20993" y="6713"/>
                      <a:pt x="20952" y="6578"/>
                      <a:pt x="20899" y="6450"/>
                    </a:cubicBezTo>
                    <a:cubicBezTo>
                      <a:pt x="20695" y="5950"/>
                      <a:pt x="20248" y="5734"/>
                      <a:pt x="19812" y="5734"/>
                    </a:cubicBezTo>
                    <a:cubicBezTo>
                      <a:pt x="19659" y="5734"/>
                      <a:pt x="19507" y="5761"/>
                      <a:pt x="19368" y="5811"/>
                    </a:cubicBezTo>
                    <a:cubicBezTo>
                      <a:pt x="19238" y="5791"/>
                      <a:pt x="19103" y="5781"/>
                      <a:pt x="18962" y="5781"/>
                    </a:cubicBezTo>
                    <a:cubicBezTo>
                      <a:pt x="18729" y="5781"/>
                      <a:pt x="18480" y="5809"/>
                      <a:pt x="18212" y="5869"/>
                    </a:cubicBezTo>
                    <a:cubicBezTo>
                      <a:pt x="17343" y="6070"/>
                      <a:pt x="16458" y="6180"/>
                      <a:pt x="15566" y="6203"/>
                    </a:cubicBezTo>
                    <a:cubicBezTo>
                      <a:pt x="15242" y="6024"/>
                      <a:pt x="14954" y="5897"/>
                      <a:pt x="14828" y="5852"/>
                    </a:cubicBezTo>
                    <a:cubicBezTo>
                      <a:pt x="13246" y="5313"/>
                      <a:pt x="11770" y="5353"/>
                      <a:pt x="10399" y="4240"/>
                    </a:cubicBezTo>
                    <a:cubicBezTo>
                      <a:pt x="9653" y="3633"/>
                      <a:pt x="8558" y="1743"/>
                      <a:pt x="7348" y="702"/>
                    </a:cubicBezTo>
                    <a:cubicBezTo>
                      <a:pt x="7250" y="329"/>
                      <a:pt x="6969" y="34"/>
                      <a:pt x="6495" y="34"/>
                    </a:cubicBezTo>
                    <a:cubicBezTo>
                      <a:pt x="6451" y="34"/>
                      <a:pt x="6405" y="36"/>
                      <a:pt x="6357" y="42"/>
                    </a:cubicBezTo>
                    <a:cubicBezTo>
                      <a:pt x="6317" y="46"/>
                      <a:pt x="6279" y="52"/>
                      <a:pt x="6241" y="57"/>
                    </a:cubicBezTo>
                    <a:cubicBezTo>
                      <a:pt x="6106" y="20"/>
                      <a:pt x="5971" y="1"/>
                      <a:pt x="5836" y="1"/>
                    </a:cubicBezTo>
                    <a:close/>
                  </a:path>
                </a:pathLst>
              </a:custGeom>
              <a:solidFill>
                <a:srgbClr val="FEB8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5" name="Google Shape;965;p59"/>
              <p:cNvSpPr/>
              <p:nvPr/>
            </p:nvSpPr>
            <p:spPr>
              <a:xfrm>
                <a:off x="6842073" y="4193896"/>
                <a:ext cx="185550" cy="96994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2931" extrusionOk="0">
                    <a:moveTo>
                      <a:pt x="293" y="0"/>
                    </a:moveTo>
                    <a:cubicBezTo>
                      <a:pt x="148" y="0"/>
                      <a:pt x="0" y="161"/>
                      <a:pt x="105" y="302"/>
                    </a:cubicBezTo>
                    <a:cubicBezTo>
                      <a:pt x="1312" y="1913"/>
                      <a:pt x="3179" y="2912"/>
                      <a:pt x="5207" y="2930"/>
                    </a:cubicBezTo>
                    <a:cubicBezTo>
                      <a:pt x="5209" y="2930"/>
                      <a:pt x="5210" y="2930"/>
                      <a:pt x="5212" y="2930"/>
                    </a:cubicBezTo>
                    <a:cubicBezTo>
                      <a:pt x="5607" y="2930"/>
                      <a:pt x="5596" y="2345"/>
                      <a:pt x="5207" y="2316"/>
                    </a:cubicBezTo>
                    <a:cubicBezTo>
                      <a:pt x="3332" y="2173"/>
                      <a:pt x="1720" y="1431"/>
                      <a:pt x="424" y="57"/>
                    </a:cubicBezTo>
                    <a:cubicBezTo>
                      <a:pt x="386" y="17"/>
                      <a:pt x="340" y="0"/>
                      <a:pt x="29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6" name="Google Shape;966;p59"/>
              <p:cNvSpPr/>
              <p:nvPr/>
            </p:nvSpPr>
            <p:spPr>
              <a:xfrm>
                <a:off x="6151764" y="4124236"/>
                <a:ext cx="1009123" cy="998632"/>
              </a:xfrm>
              <a:custGeom>
                <a:avLst/>
                <a:gdLst/>
                <a:ahLst/>
                <a:cxnLst/>
                <a:rect l="l" t="t" r="r" b="b"/>
                <a:pathLst>
                  <a:path w="30494" h="30177" extrusionOk="0">
                    <a:moveTo>
                      <a:pt x="20913" y="661"/>
                    </a:moveTo>
                    <a:cubicBezTo>
                      <a:pt x="23466" y="1350"/>
                      <a:pt x="30493" y="3243"/>
                      <a:pt x="27949" y="5730"/>
                    </a:cubicBezTo>
                    <a:cubicBezTo>
                      <a:pt x="27373" y="5991"/>
                      <a:pt x="26834" y="6082"/>
                      <a:pt x="26185" y="6082"/>
                    </a:cubicBezTo>
                    <a:cubicBezTo>
                      <a:pt x="26158" y="6082"/>
                      <a:pt x="26131" y="6081"/>
                      <a:pt x="26104" y="6081"/>
                    </a:cubicBezTo>
                    <a:cubicBezTo>
                      <a:pt x="26103" y="6081"/>
                      <a:pt x="26102" y="6081"/>
                      <a:pt x="26101" y="6081"/>
                    </a:cubicBezTo>
                    <a:cubicBezTo>
                      <a:pt x="25968" y="6081"/>
                      <a:pt x="25825" y="6182"/>
                      <a:pt x="25796" y="6315"/>
                    </a:cubicBezTo>
                    <a:cubicBezTo>
                      <a:pt x="25791" y="6335"/>
                      <a:pt x="25788" y="6354"/>
                      <a:pt x="25787" y="6374"/>
                    </a:cubicBezTo>
                    <a:cubicBezTo>
                      <a:pt x="25729" y="6378"/>
                      <a:pt x="25676" y="6404"/>
                      <a:pt x="25638" y="6447"/>
                    </a:cubicBezTo>
                    <a:cubicBezTo>
                      <a:pt x="23831" y="8467"/>
                      <a:pt x="22717" y="11105"/>
                      <a:pt x="22230" y="13753"/>
                    </a:cubicBezTo>
                    <a:cubicBezTo>
                      <a:pt x="22184" y="14001"/>
                      <a:pt x="22379" y="14165"/>
                      <a:pt x="22572" y="14182"/>
                    </a:cubicBezTo>
                    <a:cubicBezTo>
                      <a:pt x="23518" y="16375"/>
                      <a:pt x="24601" y="18508"/>
                      <a:pt x="25606" y="20674"/>
                    </a:cubicBezTo>
                    <a:cubicBezTo>
                      <a:pt x="26692" y="23017"/>
                      <a:pt x="28188" y="25508"/>
                      <a:pt x="28271" y="28136"/>
                    </a:cubicBezTo>
                    <a:cubicBezTo>
                      <a:pt x="28256" y="28159"/>
                      <a:pt x="28245" y="28183"/>
                      <a:pt x="28237" y="28209"/>
                    </a:cubicBezTo>
                    <a:cubicBezTo>
                      <a:pt x="28054" y="29117"/>
                      <a:pt x="27316" y="29418"/>
                      <a:pt x="26393" y="29418"/>
                    </a:cubicBezTo>
                    <a:cubicBezTo>
                      <a:pt x="24843" y="29418"/>
                      <a:pt x="22773" y="28568"/>
                      <a:pt x="21949" y="28324"/>
                    </a:cubicBezTo>
                    <a:cubicBezTo>
                      <a:pt x="20247" y="27819"/>
                      <a:pt x="18559" y="27266"/>
                      <a:pt x="16888" y="26664"/>
                    </a:cubicBezTo>
                    <a:cubicBezTo>
                      <a:pt x="13370" y="25404"/>
                      <a:pt x="9903" y="23955"/>
                      <a:pt x="6570" y="22258"/>
                    </a:cubicBezTo>
                    <a:cubicBezTo>
                      <a:pt x="4873" y="21392"/>
                      <a:pt x="1805" y="19839"/>
                      <a:pt x="2406" y="17406"/>
                    </a:cubicBezTo>
                    <a:cubicBezTo>
                      <a:pt x="2851" y="15598"/>
                      <a:pt x="5097" y="14839"/>
                      <a:pt x="6640" y="14316"/>
                    </a:cubicBezTo>
                    <a:cubicBezTo>
                      <a:pt x="10082" y="13152"/>
                      <a:pt x="13591" y="12596"/>
                      <a:pt x="17142" y="11913"/>
                    </a:cubicBezTo>
                    <a:cubicBezTo>
                      <a:pt x="17277" y="11887"/>
                      <a:pt x="17342" y="11782"/>
                      <a:pt x="17351" y="11668"/>
                    </a:cubicBezTo>
                    <a:cubicBezTo>
                      <a:pt x="17360" y="11658"/>
                      <a:pt x="17369" y="11645"/>
                      <a:pt x="17377" y="11633"/>
                    </a:cubicBezTo>
                    <a:cubicBezTo>
                      <a:pt x="18470" y="9343"/>
                      <a:pt x="19709" y="7064"/>
                      <a:pt x="20572" y="4675"/>
                    </a:cubicBezTo>
                    <a:cubicBezTo>
                      <a:pt x="20616" y="4553"/>
                      <a:pt x="20553" y="4458"/>
                      <a:pt x="20460" y="4410"/>
                    </a:cubicBezTo>
                    <a:cubicBezTo>
                      <a:pt x="20569" y="4323"/>
                      <a:pt x="20615" y="4168"/>
                      <a:pt x="20480" y="4053"/>
                    </a:cubicBezTo>
                    <a:cubicBezTo>
                      <a:pt x="19901" y="3560"/>
                      <a:pt x="19247" y="2978"/>
                      <a:pt x="19186" y="2159"/>
                    </a:cubicBezTo>
                    <a:cubicBezTo>
                      <a:pt x="19121" y="1278"/>
                      <a:pt x="19809" y="697"/>
                      <a:pt x="20617" y="697"/>
                    </a:cubicBezTo>
                    <a:cubicBezTo>
                      <a:pt x="20666" y="697"/>
                      <a:pt x="20716" y="699"/>
                      <a:pt x="20766" y="704"/>
                    </a:cubicBezTo>
                    <a:cubicBezTo>
                      <a:pt x="20772" y="704"/>
                      <a:pt x="20778" y="705"/>
                      <a:pt x="20784" y="705"/>
                    </a:cubicBezTo>
                    <a:cubicBezTo>
                      <a:pt x="20830" y="705"/>
                      <a:pt x="20875" y="689"/>
                      <a:pt x="20913" y="661"/>
                    </a:cubicBezTo>
                    <a:close/>
                    <a:moveTo>
                      <a:pt x="20320" y="0"/>
                    </a:moveTo>
                    <a:cubicBezTo>
                      <a:pt x="20248" y="0"/>
                      <a:pt x="20179" y="31"/>
                      <a:pt x="20132" y="88"/>
                    </a:cubicBezTo>
                    <a:cubicBezTo>
                      <a:pt x="19409" y="180"/>
                      <a:pt x="18771" y="832"/>
                      <a:pt x="18590" y="1557"/>
                    </a:cubicBezTo>
                    <a:cubicBezTo>
                      <a:pt x="18294" y="2736"/>
                      <a:pt x="19156" y="3934"/>
                      <a:pt x="20169" y="4448"/>
                    </a:cubicBezTo>
                    <a:cubicBezTo>
                      <a:pt x="20154" y="4461"/>
                      <a:pt x="20141" y="4474"/>
                      <a:pt x="20131" y="4490"/>
                    </a:cubicBezTo>
                    <a:cubicBezTo>
                      <a:pt x="18824" y="6637"/>
                      <a:pt x="17838" y="9006"/>
                      <a:pt x="16752" y="11269"/>
                    </a:cubicBezTo>
                    <a:cubicBezTo>
                      <a:pt x="16741" y="11295"/>
                      <a:pt x="16735" y="11322"/>
                      <a:pt x="16730" y="11351"/>
                    </a:cubicBezTo>
                    <a:cubicBezTo>
                      <a:pt x="14237" y="11498"/>
                      <a:pt x="11747" y="12050"/>
                      <a:pt x="9344" y="12698"/>
                    </a:cubicBezTo>
                    <a:cubicBezTo>
                      <a:pt x="7327" y="13240"/>
                      <a:pt x="5038" y="13770"/>
                      <a:pt x="3315" y="15018"/>
                    </a:cubicBezTo>
                    <a:cubicBezTo>
                      <a:pt x="1" y="17416"/>
                      <a:pt x="2407" y="20740"/>
                      <a:pt x="5162" y="22288"/>
                    </a:cubicBezTo>
                    <a:cubicBezTo>
                      <a:pt x="9564" y="24763"/>
                      <a:pt x="14424" y="26664"/>
                      <a:pt x="19213" y="28237"/>
                    </a:cubicBezTo>
                    <a:cubicBezTo>
                      <a:pt x="21383" y="28949"/>
                      <a:pt x="23835" y="29978"/>
                      <a:pt x="26124" y="30162"/>
                    </a:cubicBezTo>
                    <a:cubicBezTo>
                      <a:pt x="26240" y="30172"/>
                      <a:pt x="26355" y="30176"/>
                      <a:pt x="26468" y="30176"/>
                    </a:cubicBezTo>
                    <a:cubicBezTo>
                      <a:pt x="27690" y="30176"/>
                      <a:pt x="28701" y="29620"/>
                      <a:pt x="28874" y="28298"/>
                    </a:cubicBezTo>
                    <a:cubicBezTo>
                      <a:pt x="28874" y="28283"/>
                      <a:pt x="28873" y="28268"/>
                      <a:pt x="28870" y="28252"/>
                    </a:cubicBezTo>
                    <a:cubicBezTo>
                      <a:pt x="29211" y="26036"/>
                      <a:pt x="27842" y="23835"/>
                      <a:pt x="26958" y="21881"/>
                    </a:cubicBezTo>
                    <a:cubicBezTo>
                      <a:pt x="25729" y="19153"/>
                      <a:pt x="24499" y="16393"/>
                      <a:pt x="22993" y="13805"/>
                    </a:cubicBezTo>
                    <a:cubicBezTo>
                      <a:pt x="22979" y="13785"/>
                      <a:pt x="22964" y="13768"/>
                      <a:pt x="22947" y="13751"/>
                    </a:cubicBezTo>
                    <a:cubicBezTo>
                      <a:pt x="23514" y="11172"/>
                      <a:pt x="24604" y="8970"/>
                      <a:pt x="26046" y="6761"/>
                    </a:cubicBezTo>
                    <a:cubicBezTo>
                      <a:pt x="26052" y="6747"/>
                      <a:pt x="26058" y="6732"/>
                      <a:pt x="26062" y="6717"/>
                    </a:cubicBezTo>
                    <a:cubicBezTo>
                      <a:pt x="26247" y="6752"/>
                      <a:pt x="26437" y="6769"/>
                      <a:pt x="26630" y="6769"/>
                    </a:cubicBezTo>
                    <a:cubicBezTo>
                      <a:pt x="27296" y="6769"/>
                      <a:pt x="27985" y="6564"/>
                      <a:pt x="28516" y="6196"/>
                    </a:cubicBezTo>
                    <a:cubicBezTo>
                      <a:pt x="28648" y="6104"/>
                      <a:pt x="28688" y="5972"/>
                      <a:pt x="28665" y="5853"/>
                    </a:cubicBezTo>
                    <a:cubicBezTo>
                      <a:pt x="29501" y="4984"/>
                      <a:pt x="29098" y="3537"/>
                      <a:pt x="28199" y="2744"/>
                    </a:cubicBezTo>
                    <a:cubicBezTo>
                      <a:pt x="26234" y="1010"/>
                      <a:pt x="22845" y="472"/>
                      <a:pt x="20371" y="5"/>
                    </a:cubicBezTo>
                    <a:cubicBezTo>
                      <a:pt x="20354" y="2"/>
                      <a:pt x="20337" y="0"/>
                      <a:pt x="203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" name="Google Shape;967;p59"/>
              <p:cNvSpPr/>
              <p:nvPr/>
            </p:nvSpPr>
            <p:spPr>
              <a:xfrm>
                <a:off x="6248791" y="4604540"/>
                <a:ext cx="800077" cy="458497"/>
              </a:xfrm>
              <a:custGeom>
                <a:avLst/>
                <a:gdLst/>
                <a:ahLst/>
                <a:cxnLst/>
                <a:rect l="l" t="t" r="r" b="b"/>
                <a:pathLst>
                  <a:path w="24177" h="13855" extrusionOk="0">
                    <a:moveTo>
                      <a:pt x="6688" y="1"/>
                    </a:moveTo>
                    <a:cubicBezTo>
                      <a:pt x="6683" y="1"/>
                      <a:pt x="6678" y="1"/>
                      <a:pt x="6672" y="2"/>
                    </a:cubicBezTo>
                    <a:cubicBezTo>
                      <a:pt x="4874" y="130"/>
                      <a:pt x="2805" y="671"/>
                      <a:pt x="1348" y="1786"/>
                    </a:cubicBezTo>
                    <a:cubicBezTo>
                      <a:pt x="501" y="2432"/>
                      <a:pt x="0" y="3801"/>
                      <a:pt x="1118" y="4446"/>
                    </a:cubicBezTo>
                    <a:cubicBezTo>
                      <a:pt x="2284" y="6008"/>
                      <a:pt x="4182" y="6874"/>
                      <a:pt x="5900" y="7733"/>
                    </a:cubicBezTo>
                    <a:cubicBezTo>
                      <a:pt x="8234" y="8902"/>
                      <a:pt x="10616" y="9969"/>
                      <a:pt x="13045" y="10937"/>
                    </a:cubicBezTo>
                    <a:cubicBezTo>
                      <a:pt x="15616" y="11959"/>
                      <a:pt x="18297" y="13040"/>
                      <a:pt x="20995" y="13677"/>
                    </a:cubicBezTo>
                    <a:cubicBezTo>
                      <a:pt x="21416" y="13776"/>
                      <a:pt x="21860" y="13855"/>
                      <a:pt x="22280" y="13855"/>
                    </a:cubicBezTo>
                    <a:cubicBezTo>
                      <a:pt x="23022" y="13855"/>
                      <a:pt x="23687" y="13609"/>
                      <a:pt x="24010" y="12789"/>
                    </a:cubicBezTo>
                    <a:cubicBezTo>
                      <a:pt x="24062" y="12656"/>
                      <a:pt x="24013" y="12551"/>
                      <a:pt x="23924" y="12489"/>
                    </a:cubicBezTo>
                    <a:cubicBezTo>
                      <a:pt x="24177" y="11833"/>
                      <a:pt x="24031" y="11158"/>
                      <a:pt x="23699" y="10479"/>
                    </a:cubicBezTo>
                    <a:cubicBezTo>
                      <a:pt x="22976" y="9001"/>
                      <a:pt x="22207" y="7627"/>
                      <a:pt x="21674" y="6056"/>
                    </a:cubicBezTo>
                    <a:cubicBezTo>
                      <a:pt x="21614" y="5877"/>
                      <a:pt x="21466" y="5803"/>
                      <a:pt x="21318" y="5803"/>
                    </a:cubicBezTo>
                    <a:cubicBezTo>
                      <a:pt x="21293" y="5803"/>
                      <a:pt x="21267" y="5805"/>
                      <a:pt x="21242" y="5809"/>
                    </a:cubicBezTo>
                    <a:cubicBezTo>
                      <a:pt x="21182" y="5694"/>
                      <a:pt x="21069" y="5602"/>
                      <a:pt x="20917" y="5602"/>
                    </a:cubicBezTo>
                    <a:cubicBezTo>
                      <a:pt x="20894" y="5602"/>
                      <a:pt x="20870" y="5604"/>
                      <a:pt x="20845" y="5609"/>
                    </a:cubicBezTo>
                    <a:cubicBezTo>
                      <a:pt x="19366" y="5876"/>
                      <a:pt x="17814" y="6136"/>
                      <a:pt x="16286" y="6136"/>
                    </a:cubicBezTo>
                    <a:cubicBezTo>
                      <a:pt x="14713" y="6136"/>
                      <a:pt x="13167" y="5860"/>
                      <a:pt x="11755" y="5034"/>
                    </a:cubicBezTo>
                    <a:cubicBezTo>
                      <a:pt x="10527" y="4318"/>
                      <a:pt x="9738" y="3339"/>
                      <a:pt x="9024" y="2127"/>
                    </a:cubicBezTo>
                    <a:cubicBezTo>
                      <a:pt x="8525" y="1277"/>
                      <a:pt x="8106" y="608"/>
                      <a:pt x="7282" y="55"/>
                    </a:cubicBezTo>
                    <a:cubicBezTo>
                      <a:pt x="7243" y="29"/>
                      <a:pt x="7202" y="18"/>
                      <a:pt x="7163" y="18"/>
                    </a:cubicBezTo>
                    <a:cubicBezTo>
                      <a:pt x="6971" y="18"/>
                      <a:pt x="6809" y="289"/>
                      <a:pt x="6984" y="441"/>
                    </a:cubicBezTo>
                    <a:cubicBezTo>
                      <a:pt x="8078" y="1392"/>
                      <a:pt x="8438" y="2789"/>
                      <a:pt x="9311" y="3906"/>
                    </a:cubicBezTo>
                    <a:cubicBezTo>
                      <a:pt x="10107" y="4926"/>
                      <a:pt x="11199" y="5668"/>
                      <a:pt x="12388" y="6159"/>
                    </a:cubicBezTo>
                    <a:cubicBezTo>
                      <a:pt x="13685" y="6692"/>
                      <a:pt x="15062" y="6899"/>
                      <a:pt x="16451" y="6899"/>
                    </a:cubicBezTo>
                    <a:cubicBezTo>
                      <a:pt x="17975" y="6899"/>
                      <a:pt x="19514" y="6650"/>
                      <a:pt x="20979" y="6312"/>
                    </a:cubicBezTo>
                    <a:cubicBezTo>
                      <a:pt x="21296" y="7287"/>
                      <a:pt x="21686" y="8237"/>
                      <a:pt x="22146" y="9154"/>
                    </a:cubicBezTo>
                    <a:cubicBezTo>
                      <a:pt x="22703" y="10259"/>
                      <a:pt x="23757" y="11438"/>
                      <a:pt x="23271" y="12741"/>
                    </a:cubicBezTo>
                    <a:cubicBezTo>
                      <a:pt x="23268" y="12749"/>
                      <a:pt x="23270" y="12754"/>
                      <a:pt x="23268" y="12760"/>
                    </a:cubicBezTo>
                    <a:cubicBezTo>
                      <a:pt x="22975" y="13021"/>
                      <a:pt x="22555" y="13125"/>
                      <a:pt x="22069" y="13125"/>
                    </a:cubicBezTo>
                    <a:cubicBezTo>
                      <a:pt x="20505" y="13125"/>
                      <a:pt x="18255" y="12056"/>
                      <a:pt x="17343" y="11744"/>
                    </a:cubicBezTo>
                    <a:cubicBezTo>
                      <a:pt x="15433" y="11089"/>
                      <a:pt x="13546" y="10373"/>
                      <a:pt x="11680" y="9597"/>
                    </a:cubicBezTo>
                    <a:cubicBezTo>
                      <a:pt x="8102" y="8111"/>
                      <a:pt x="3898" y="6584"/>
                      <a:pt x="1146" y="3752"/>
                    </a:cubicBezTo>
                    <a:cubicBezTo>
                      <a:pt x="248" y="2049"/>
                      <a:pt x="5802" y="625"/>
                      <a:pt x="6732" y="437"/>
                    </a:cubicBezTo>
                    <a:cubicBezTo>
                      <a:pt x="6968" y="389"/>
                      <a:pt x="6925" y="1"/>
                      <a:pt x="668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8" name="Google Shape;968;p59"/>
              <p:cNvSpPr/>
              <p:nvPr/>
            </p:nvSpPr>
            <p:spPr>
              <a:xfrm>
                <a:off x="6738990" y="4680091"/>
                <a:ext cx="94777" cy="84254"/>
              </a:xfrm>
              <a:custGeom>
                <a:avLst/>
                <a:gdLst/>
                <a:ahLst/>
                <a:cxnLst/>
                <a:rect l="l" t="t" r="r" b="b"/>
                <a:pathLst>
                  <a:path w="2864" h="2546" extrusionOk="0">
                    <a:moveTo>
                      <a:pt x="1280" y="572"/>
                    </a:moveTo>
                    <a:cubicBezTo>
                      <a:pt x="1669" y="635"/>
                      <a:pt x="2090" y="753"/>
                      <a:pt x="2216" y="1166"/>
                    </a:cubicBezTo>
                    <a:cubicBezTo>
                      <a:pt x="2364" y="1661"/>
                      <a:pt x="1814" y="1955"/>
                      <a:pt x="1398" y="1964"/>
                    </a:cubicBezTo>
                    <a:cubicBezTo>
                      <a:pt x="1389" y="1964"/>
                      <a:pt x="1380" y="1964"/>
                      <a:pt x="1371" y="1964"/>
                    </a:cubicBezTo>
                    <a:cubicBezTo>
                      <a:pt x="1032" y="1964"/>
                      <a:pt x="630" y="1794"/>
                      <a:pt x="569" y="1425"/>
                    </a:cubicBezTo>
                    <a:cubicBezTo>
                      <a:pt x="502" y="1019"/>
                      <a:pt x="785" y="756"/>
                      <a:pt x="1148" y="681"/>
                    </a:cubicBezTo>
                    <a:cubicBezTo>
                      <a:pt x="1208" y="668"/>
                      <a:pt x="1257" y="629"/>
                      <a:pt x="1280" y="572"/>
                    </a:cubicBezTo>
                    <a:close/>
                    <a:moveTo>
                      <a:pt x="1176" y="1"/>
                    </a:moveTo>
                    <a:cubicBezTo>
                      <a:pt x="1152" y="1"/>
                      <a:pt x="1129" y="1"/>
                      <a:pt x="1105" y="2"/>
                    </a:cubicBezTo>
                    <a:cubicBezTo>
                      <a:pt x="961" y="8"/>
                      <a:pt x="865" y="132"/>
                      <a:pt x="843" y="259"/>
                    </a:cubicBezTo>
                    <a:cubicBezTo>
                      <a:pt x="358" y="336"/>
                      <a:pt x="1" y="883"/>
                      <a:pt x="1" y="1365"/>
                    </a:cubicBezTo>
                    <a:cubicBezTo>
                      <a:pt x="2" y="2082"/>
                      <a:pt x="684" y="2528"/>
                      <a:pt x="1343" y="2545"/>
                    </a:cubicBezTo>
                    <a:cubicBezTo>
                      <a:pt x="1355" y="2545"/>
                      <a:pt x="1367" y="2545"/>
                      <a:pt x="1379" y="2545"/>
                    </a:cubicBezTo>
                    <a:cubicBezTo>
                      <a:pt x="2039" y="2545"/>
                      <a:pt x="2794" y="2104"/>
                      <a:pt x="2825" y="1387"/>
                    </a:cubicBezTo>
                    <a:cubicBezTo>
                      <a:pt x="2864" y="496"/>
                      <a:pt x="1967" y="1"/>
                      <a:pt x="117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9" name="Google Shape;969;p59"/>
              <p:cNvSpPr/>
              <p:nvPr/>
            </p:nvSpPr>
            <p:spPr>
              <a:xfrm>
                <a:off x="6721815" y="4540804"/>
                <a:ext cx="93817" cy="77999"/>
              </a:xfrm>
              <a:custGeom>
                <a:avLst/>
                <a:gdLst/>
                <a:ahLst/>
                <a:cxnLst/>
                <a:rect l="l" t="t" r="r" b="b"/>
                <a:pathLst>
                  <a:path w="2835" h="2357" extrusionOk="0">
                    <a:moveTo>
                      <a:pt x="1503" y="510"/>
                    </a:moveTo>
                    <a:cubicBezTo>
                      <a:pt x="1749" y="510"/>
                      <a:pt x="1990" y="652"/>
                      <a:pt x="2061" y="920"/>
                    </a:cubicBezTo>
                    <a:cubicBezTo>
                      <a:pt x="2176" y="1353"/>
                      <a:pt x="1810" y="1804"/>
                      <a:pt x="1382" y="1854"/>
                    </a:cubicBezTo>
                    <a:cubicBezTo>
                      <a:pt x="1354" y="1857"/>
                      <a:pt x="1324" y="1859"/>
                      <a:pt x="1295" y="1859"/>
                    </a:cubicBezTo>
                    <a:cubicBezTo>
                      <a:pt x="967" y="1859"/>
                      <a:pt x="603" y="1659"/>
                      <a:pt x="520" y="1329"/>
                    </a:cubicBezTo>
                    <a:cubicBezTo>
                      <a:pt x="448" y="1039"/>
                      <a:pt x="578" y="785"/>
                      <a:pt x="788" y="621"/>
                    </a:cubicBezTo>
                    <a:cubicBezTo>
                      <a:pt x="833" y="667"/>
                      <a:pt x="895" y="696"/>
                      <a:pt x="963" y="696"/>
                    </a:cubicBezTo>
                    <a:cubicBezTo>
                      <a:pt x="1016" y="696"/>
                      <a:pt x="1073" y="678"/>
                      <a:pt x="1126" y="636"/>
                    </a:cubicBezTo>
                    <a:cubicBezTo>
                      <a:pt x="1236" y="552"/>
                      <a:pt x="1371" y="510"/>
                      <a:pt x="1503" y="510"/>
                    </a:cubicBezTo>
                    <a:close/>
                    <a:moveTo>
                      <a:pt x="1482" y="1"/>
                    </a:moveTo>
                    <a:cubicBezTo>
                      <a:pt x="1298" y="1"/>
                      <a:pt x="1117" y="48"/>
                      <a:pt x="964" y="151"/>
                    </a:cubicBezTo>
                    <a:cubicBezTo>
                      <a:pt x="407" y="209"/>
                      <a:pt x="1" y="797"/>
                      <a:pt x="67" y="1358"/>
                    </a:cubicBezTo>
                    <a:cubicBezTo>
                      <a:pt x="139" y="1971"/>
                      <a:pt x="743" y="2356"/>
                      <a:pt x="1330" y="2356"/>
                    </a:cubicBezTo>
                    <a:cubicBezTo>
                      <a:pt x="1434" y="2356"/>
                      <a:pt x="1537" y="2344"/>
                      <a:pt x="1636" y="2320"/>
                    </a:cubicBezTo>
                    <a:cubicBezTo>
                      <a:pt x="2349" y="2142"/>
                      <a:pt x="2834" y="1254"/>
                      <a:pt x="2479" y="575"/>
                    </a:cubicBezTo>
                    <a:cubicBezTo>
                      <a:pt x="2295" y="222"/>
                      <a:pt x="1881" y="1"/>
                      <a:pt x="148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0" name="Google Shape;970;p59"/>
              <p:cNvSpPr/>
              <p:nvPr/>
            </p:nvSpPr>
            <p:spPr>
              <a:xfrm>
                <a:off x="6838367" y="4387487"/>
                <a:ext cx="70652" cy="67211"/>
              </a:xfrm>
              <a:custGeom>
                <a:avLst/>
                <a:gdLst/>
                <a:ahLst/>
                <a:cxnLst/>
                <a:rect l="l" t="t" r="r" b="b"/>
                <a:pathLst>
                  <a:path w="2135" h="2031" extrusionOk="0">
                    <a:moveTo>
                      <a:pt x="807" y="423"/>
                    </a:moveTo>
                    <a:cubicBezTo>
                      <a:pt x="831" y="453"/>
                      <a:pt x="864" y="476"/>
                      <a:pt x="899" y="488"/>
                    </a:cubicBezTo>
                    <a:cubicBezTo>
                      <a:pt x="1050" y="543"/>
                      <a:pt x="1196" y="520"/>
                      <a:pt x="1332" y="626"/>
                    </a:cubicBezTo>
                    <a:cubicBezTo>
                      <a:pt x="1459" y="727"/>
                      <a:pt x="1547" y="869"/>
                      <a:pt x="1574" y="1030"/>
                    </a:cubicBezTo>
                    <a:cubicBezTo>
                      <a:pt x="1625" y="1357"/>
                      <a:pt x="1336" y="1556"/>
                      <a:pt x="1040" y="1556"/>
                    </a:cubicBezTo>
                    <a:cubicBezTo>
                      <a:pt x="1031" y="1556"/>
                      <a:pt x="1023" y="1556"/>
                      <a:pt x="1014" y="1555"/>
                    </a:cubicBezTo>
                    <a:cubicBezTo>
                      <a:pt x="687" y="1542"/>
                      <a:pt x="427" y="1315"/>
                      <a:pt x="462" y="972"/>
                    </a:cubicBezTo>
                    <a:cubicBezTo>
                      <a:pt x="490" y="710"/>
                      <a:pt x="625" y="549"/>
                      <a:pt x="807" y="423"/>
                    </a:cubicBezTo>
                    <a:close/>
                    <a:moveTo>
                      <a:pt x="924" y="1"/>
                    </a:moveTo>
                    <a:cubicBezTo>
                      <a:pt x="422" y="1"/>
                      <a:pt x="28" y="572"/>
                      <a:pt x="15" y="1039"/>
                    </a:cubicBezTo>
                    <a:cubicBezTo>
                      <a:pt x="0" y="1612"/>
                      <a:pt x="489" y="2031"/>
                      <a:pt x="1041" y="2031"/>
                    </a:cubicBezTo>
                    <a:cubicBezTo>
                      <a:pt x="1053" y="2031"/>
                      <a:pt x="1065" y="2031"/>
                      <a:pt x="1077" y="2030"/>
                    </a:cubicBezTo>
                    <a:cubicBezTo>
                      <a:pt x="1649" y="2012"/>
                      <a:pt x="2135" y="1563"/>
                      <a:pt x="2049" y="967"/>
                    </a:cubicBezTo>
                    <a:cubicBezTo>
                      <a:pt x="1995" y="585"/>
                      <a:pt x="1573" y="25"/>
                      <a:pt x="1134" y="25"/>
                    </a:cubicBezTo>
                    <a:cubicBezTo>
                      <a:pt x="1113" y="25"/>
                      <a:pt x="1093" y="26"/>
                      <a:pt x="1072" y="28"/>
                    </a:cubicBezTo>
                    <a:cubicBezTo>
                      <a:pt x="1061" y="24"/>
                      <a:pt x="1055" y="15"/>
                      <a:pt x="1043" y="11"/>
                    </a:cubicBezTo>
                    <a:cubicBezTo>
                      <a:pt x="1003" y="4"/>
                      <a:pt x="963" y="1"/>
                      <a:pt x="9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1" name="Google Shape;971;p59"/>
              <p:cNvSpPr/>
              <p:nvPr/>
            </p:nvSpPr>
            <p:spPr>
              <a:xfrm>
                <a:off x="7021633" y="4067482"/>
                <a:ext cx="85842" cy="78231"/>
              </a:xfrm>
              <a:custGeom>
                <a:avLst/>
                <a:gdLst/>
                <a:ahLst/>
                <a:cxnLst/>
                <a:rect l="l" t="t" r="r" b="b"/>
                <a:pathLst>
                  <a:path w="2594" h="2364" extrusionOk="0">
                    <a:moveTo>
                      <a:pt x="1571" y="478"/>
                    </a:moveTo>
                    <a:cubicBezTo>
                      <a:pt x="1827" y="639"/>
                      <a:pt x="2011" y="901"/>
                      <a:pt x="2017" y="1219"/>
                    </a:cubicBezTo>
                    <a:cubicBezTo>
                      <a:pt x="2024" y="1592"/>
                      <a:pt x="1737" y="1832"/>
                      <a:pt x="1385" y="1832"/>
                    </a:cubicBezTo>
                    <a:cubicBezTo>
                      <a:pt x="1369" y="1832"/>
                      <a:pt x="1353" y="1832"/>
                      <a:pt x="1337" y="1831"/>
                    </a:cubicBezTo>
                    <a:cubicBezTo>
                      <a:pt x="976" y="1809"/>
                      <a:pt x="610" y="1550"/>
                      <a:pt x="685" y="1147"/>
                    </a:cubicBezTo>
                    <a:cubicBezTo>
                      <a:pt x="764" y="729"/>
                      <a:pt x="1181" y="518"/>
                      <a:pt x="1571" y="478"/>
                    </a:cubicBezTo>
                    <a:close/>
                    <a:moveTo>
                      <a:pt x="1469" y="0"/>
                    </a:moveTo>
                    <a:cubicBezTo>
                      <a:pt x="1461" y="0"/>
                      <a:pt x="1453" y="0"/>
                      <a:pt x="1446" y="0"/>
                    </a:cubicBezTo>
                    <a:cubicBezTo>
                      <a:pt x="1444" y="0"/>
                      <a:pt x="1443" y="0"/>
                      <a:pt x="1441" y="0"/>
                    </a:cubicBezTo>
                    <a:cubicBezTo>
                      <a:pt x="1380" y="0"/>
                      <a:pt x="1324" y="31"/>
                      <a:pt x="1290" y="82"/>
                    </a:cubicBezTo>
                    <a:cubicBezTo>
                      <a:pt x="1278" y="81"/>
                      <a:pt x="1267" y="81"/>
                      <a:pt x="1255" y="81"/>
                    </a:cubicBezTo>
                    <a:cubicBezTo>
                      <a:pt x="772" y="81"/>
                      <a:pt x="293" y="519"/>
                      <a:pt x="170" y="1007"/>
                    </a:cubicBezTo>
                    <a:cubicBezTo>
                      <a:pt x="0" y="1688"/>
                      <a:pt x="544" y="2262"/>
                      <a:pt x="1193" y="2351"/>
                    </a:cubicBezTo>
                    <a:cubicBezTo>
                      <a:pt x="1253" y="2360"/>
                      <a:pt x="1313" y="2364"/>
                      <a:pt x="1373" y="2364"/>
                    </a:cubicBezTo>
                    <a:cubicBezTo>
                      <a:pt x="1951" y="2364"/>
                      <a:pt x="2472" y="1979"/>
                      <a:pt x="2533" y="1367"/>
                    </a:cubicBezTo>
                    <a:cubicBezTo>
                      <a:pt x="2594" y="744"/>
                      <a:pt x="2148" y="0"/>
                      <a:pt x="146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2" name="Google Shape;972;p59"/>
              <p:cNvSpPr/>
              <p:nvPr/>
            </p:nvSpPr>
            <p:spPr>
              <a:xfrm>
                <a:off x="6945686" y="3887194"/>
                <a:ext cx="132767" cy="126149"/>
              </a:xfrm>
              <a:custGeom>
                <a:avLst/>
                <a:gdLst/>
                <a:ahLst/>
                <a:cxnLst/>
                <a:rect l="l" t="t" r="r" b="b"/>
                <a:pathLst>
                  <a:path w="4012" h="3812" extrusionOk="0">
                    <a:moveTo>
                      <a:pt x="2176" y="547"/>
                    </a:moveTo>
                    <a:cubicBezTo>
                      <a:pt x="2764" y="658"/>
                      <a:pt x="3265" y="1073"/>
                      <a:pt x="3333" y="1736"/>
                    </a:cubicBezTo>
                    <a:cubicBezTo>
                      <a:pt x="3409" y="2471"/>
                      <a:pt x="2931" y="3168"/>
                      <a:pt x="2189" y="3277"/>
                    </a:cubicBezTo>
                    <a:cubicBezTo>
                      <a:pt x="2115" y="3287"/>
                      <a:pt x="2041" y="3293"/>
                      <a:pt x="1969" y="3293"/>
                    </a:cubicBezTo>
                    <a:cubicBezTo>
                      <a:pt x="1316" y="3293"/>
                      <a:pt x="728" y="2871"/>
                      <a:pt x="589" y="2203"/>
                    </a:cubicBezTo>
                    <a:cubicBezTo>
                      <a:pt x="434" y="1448"/>
                      <a:pt x="945" y="551"/>
                      <a:pt x="1729" y="551"/>
                    </a:cubicBezTo>
                    <a:cubicBezTo>
                      <a:pt x="1827" y="551"/>
                      <a:pt x="1928" y="565"/>
                      <a:pt x="2033" y="595"/>
                    </a:cubicBezTo>
                    <a:cubicBezTo>
                      <a:pt x="2046" y="599"/>
                      <a:pt x="2059" y="601"/>
                      <a:pt x="2072" y="601"/>
                    </a:cubicBezTo>
                    <a:cubicBezTo>
                      <a:pt x="2112" y="601"/>
                      <a:pt x="2151" y="582"/>
                      <a:pt x="2176" y="547"/>
                    </a:cubicBezTo>
                    <a:close/>
                    <a:moveTo>
                      <a:pt x="1956" y="0"/>
                    </a:moveTo>
                    <a:cubicBezTo>
                      <a:pt x="1773" y="0"/>
                      <a:pt x="1587" y="27"/>
                      <a:pt x="1405" y="83"/>
                    </a:cubicBezTo>
                    <a:cubicBezTo>
                      <a:pt x="1349" y="98"/>
                      <a:pt x="1301" y="134"/>
                      <a:pt x="1270" y="183"/>
                    </a:cubicBezTo>
                    <a:cubicBezTo>
                      <a:pt x="627" y="359"/>
                      <a:pt x="116" y="1132"/>
                      <a:pt x="73" y="1800"/>
                    </a:cubicBezTo>
                    <a:cubicBezTo>
                      <a:pt x="1" y="2923"/>
                      <a:pt x="883" y="3811"/>
                      <a:pt x="1988" y="3811"/>
                    </a:cubicBezTo>
                    <a:cubicBezTo>
                      <a:pt x="2014" y="3811"/>
                      <a:pt x="2041" y="3811"/>
                      <a:pt x="2068" y="3810"/>
                    </a:cubicBezTo>
                    <a:cubicBezTo>
                      <a:pt x="3214" y="3765"/>
                      <a:pt x="4012" y="2695"/>
                      <a:pt x="3843" y="1581"/>
                    </a:cubicBezTo>
                    <a:cubicBezTo>
                      <a:pt x="3702" y="644"/>
                      <a:pt x="2856" y="0"/>
                      <a:pt x="195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73" name="Google Shape;973;p59"/>
            <p:cNvGrpSpPr/>
            <p:nvPr/>
          </p:nvGrpSpPr>
          <p:grpSpPr>
            <a:xfrm>
              <a:off x="6648515" y="5156391"/>
              <a:ext cx="174596" cy="44774"/>
              <a:chOff x="6648515" y="5156391"/>
              <a:chExt cx="174596" cy="44774"/>
            </a:xfrm>
          </p:grpSpPr>
          <p:sp>
            <p:nvSpPr>
              <p:cNvPr id="974" name="Google Shape;974;p59"/>
              <p:cNvSpPr/>
              <p:nvPr/>
            </p:nvSpPr>
            <p:spPr>
              <a:xfrm>
                <a:off x="6648515" y="5156556"/>
                <a:ext cx="117875" cy="44609"/>
              </a:xfrm>
              <a:custGeom>
                <a:avLst/>
                <a:gdLst/>
                <a:ahLst/>
                <a:cxnLst/>
                <a:rect l="l" t="t" r="r" b="b"/>
                <a:pathLst>
                  <a:path w="3562" h="1348" extrusionOk="0">
                    <a:moveTo>
                      <a:pt x="178" y="1"/>
                    </a:moveTo>
                    <a:cubicBezTo>
                      <a:pt x="70" y="1"/>
                      <a:pt x="1" y="168"/>
                      <a:pt x="114" y="245"/>
                    </a:cubicBezTo>
                    <a:cubicBezTo>
                      <a:pt x="1087" y="909"/>
                      <a:pt x="2176" y="1275"/>
                      <a:pt x="3351" y="1347"/>
                    </a:cubicBezTo>
                    <a:cubicBezTo>
                      <a:pt x="3354" y="1348"/>
                      <a:pt x="3358" y="1348"/>
                      <a:pt x="3362" y="1348"/>
                    </a:cubicBezTo>
                    <a:cubicBezTo>
                      <a:pt x="3562" y="1348"/>
                      <a:pt x="3560" y="1024"/>
                      <a:pt x="3349" y="1015"/>
                    </a:cubicBezTo>
                    <a:cubicBezTo>
                      <a:pt x="2223" y="971"/>
                      <a:pt x="1190" y="637"/>
                      <a:pt x="246" y="23"/>
                    </a:cubicBezTo>
                    <a:cubicBezTo>
                      <a:pt x="223" y="7"/>
                      <a:pt x="200" y="1"/>
                      <a:pt x="17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5" name="Google Shape;975;p59"/>
              <p:cNvSpPr/>
              <p:nvPr/>
            </p:nvSpPr>
            <p:spPr>
              <a:xfrm>
                <a:off x="6713178" y="5156391"/>
                <a:ext cx="109933" cy="37262"/>
              </a:xfrm>
              <a:custGeom>
                <a:avLst/>
                <a:gdLst/>
                <a:ahLst/>
                <a:cxnLst/>
                <a:rect l="l" t="t" r="r" b="b"/>
                <a:pathLst>
                  <a:path w="3322" h="1126" extrusionOk="0">
                    <a:moveTo>
                      <a:pt x="173" y="1"/>
                    </a:moveTo>
                    <a:cubicBezTo>
                      <a:pt x="43" y="1"/>
                      <a:pt x="0" y="207"/>
                      <a:pt x="142" y="250"/>
                    </a:cubicBezTo>
                    <a:cubicBezTo>
                      <a:pt x="1113" y="541"/>
                      <a:pt x="2087" y="821"/>
                      <a:pt x="3055" y="1118"/>
                    </a:cubicBezTo>
                    <a:cubicBezTo>
                      <a:pt x="3073" y="1123"/>
                      <a:pt x="3089" y="1126"/>
                      <a:pt x="3104" y="1126"/>
                    </a:cubicBezTo>
                    <a:cubicBezTo>
                      <a:pt x="3264" y="1126"/>
                      <a:pt x="3321" y="859"/>
                      <a:pt x="3140" y="810"/>
                    </a:cubicBezTo>
                    <a:cubicBezTo>
                      <a:pt x="2161" y="550"/>
                      <a:pt x="1187" y="273"/>
                      <a:pt x="210" y="6"/>
                    </a:cubicBezTo>
                    <a:cubicBezTo>
                      <a:pt x="197" y="3"/>
                      <a:pt x="185" y="1"/>
                      <a:pt x="17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76" name="Google Shape;976;p59"/>
          <p:cNvGrpSpPr/>
          <p:nvPr/>
        </p:nvGrpSpPr>
        <p:grpSpPr>
          <a:xfrm>
            <a:off x="5024719" y="645163"/>
            <a:ext cx="1446605" cy="457075"/>
            <a:chOff x="1690075" y="1628700"/>
            <a:chExt cx="1309500" cy="457075"/>
          </a:xfrm>
        </p:grpSpPr>
        <p:sp>
          <p:nvSpPr>
            <p:cNvPr id="977" name="Google Shape;977;p59"/>
            <p:cNvSpPr/>
            <p:nvPr/>
          </p:nvSpPr>
          <p:spPr>
            <a:xfrm>
              <a:off x="1690075" y="1628700"/>
              <a:ext cx="1309500" cy="457075"/>
            </a:xfrm>
            <a:custGeom>
              <a:avLst/>
              <a:gdLst/>
              <a:ahLst/>
              <a:cxnLst/>
              <a:rect l="l" t="t" r="r" b="b"/>
              <a:pathLst>
                <a:path w="41777" h="18283" extrusionOk="0">
                  <a:moveTo>
                    <a:pt x="33366" y="1"/>
                  </a:moveTo>
                  <a:cubicBezTo>
                    <a:pt x="33266" y="1"/>
                    <a:pt x="33167" y="5"/>
                    <a:pt x="33066" y="16"/>
                  </a:cubicBezTo>
                  <a:cubicBezTo>
                    <a:pt x="32700" y="54"/>
                    <a:pt x="32331" y="62"/>
                    <a:pt x="31961" y="62"/>
                  </a:cubicBezTo>
                  <a:cubicBezTo>
                    <a:pt x="31645" y="62"/>
                    <a:pt x="31328" y="56"/>
                    <a:pt x="31012" y="56"/>
                  </a:cubicBezTo>
                  <a:cubicBezTo>
                    <a:pt x="30932" y="56"/>
                    <a:pt x="30852" y="56"/>
                    <a:pt x="30772" y="57"/>
                  </a:cubicBezTo>
                  <a:cubicBezTo>
                    <a:pt x="29856" y="68"/>
                    <a:pt x="28939" y="57"/>
                    <a:pt x="28024" y="103"/>
                  </a:cubicBezTo>
                  <a:cubicBezTo>
                    <a:pt x="27336" y="137"/>
                    <a:pt x="26634" y="316"/>
                    <a:pt x="25957" y="316"/>
                  </a:cubicBezTo>
                  <a:cubicBezTo>
                    <a:pt x="25806" y="316"/>
                    <a:pt x="25656" y="307"/>
                    <a:pt x="25508" y="286"/>
                  </a:cubicBezTo>
                  <a:cubicBezTo>
                    <a:pt x="24545" y="148"/>
                    <a:pt x="23576" y="191"/>
                    <a:pt x="22630" y="171"/>
                  </a:cubicBezTo>
                  <a:cubicBezTo>
                    <a:pt x="22114" y="161"/>
                    <a:pt x="21590" y="90"/>
                    <a:pt x="21062" y="90"/>
                  </a:cubicBezTo>
                  <a:cubicBezTo>
                    <a:pt x="20801" y="90"/>
                    <a:pt x="20540" y="107"/>
                    <a:pt x="20278" y="158"/>
                  </a:cubicBezTo>
                  <a:cubicBezTo>
                    <a:pt x="20070" y="198"/>
                    <a:pt x="19859" y="210"/>
                    <a:pt x="19646" y="210"/>
                  </a:cubicBezTo>
                  <a:cubicBezTo>
                    <a:pt x="19322" y="210"/>
                    <a:pt x="18993" y="181"/>
                    <a:pt x="18664" y="181"/>
                  </a:cubicBezTo>
                  <a:cubicBezTo>
                    <a:pt x="18452" y="181"/>
                    <a:pt x="18239" y="193"/>
                    <a:pt x="18028" y="232"/>
                  </a:cubicBezTo>
                  <a:cubicBezTo>
                    <a:pt x="17432" y="341"/>
                    <a:pt x="16798" y="409"/>
                    <a:pt x="16195" y="409"/>
                  </a:cubicBezTo>
                  <a:cubicBezTo>
                    <a:pt x="15835" y="409"/>
                    <a:pt x="15487" y="385"/>
                    <a:pt x="15162" y="331"/>
                  </a:cubicBezTo>
                  <a:cubicBezTo>
                    <a:pt x="14931" y="293"/>
                    <a:pt x="14705" y="278"/>
                    <a:pt x="14481" y="278"/>
                  </a:cubicBezTo>
                  <a:cubicBezTo>
                    <a:pt x="13635" y="278"/>
                    <a:pt x="12829" y="493"/>
                    <a:pt x="11989" y="493"/>
                  </a:cubicBezTo>
                  <a:cubicBezTo>
                    <a:pt x="11870" y="493"/>
                    <a:pt x="11750" y="489"/>
                    <a:pt x="11630" y="479"/>
                  </a:cubicBezTo>
                  <a:cubicBezTo>
                    <a:pt x="11485" y="467"/>
                    <a:pt x="11340" y="461"/>
                    <a:pt x="11194" y="461"/>
                  </a:cubicBezTo>
                  <a:cubicBezTo>
                    <a:pt x="10036" y="461"/>
                    <a:pt x="8838" y="806"/>
                    <a:pt x="7690" y="1092"/>
                  </a:cubicBezTo>
                  <a:cubicBezTo>
                    <a:pt x="6745" y="1327"/>
                    <a:pt x="5786" y="1114"/>
                    <a:pt x="4948" y="1395"/>
                  </a:cubicBezTo>
                  <a:cubicBezTo>
                    <a:pt x="4894" y="1391"/>
                    <a:pt x="4840" y="1390"/>
                    <a:pt x="4788" y="1390"/>
                  </a:cubicBezTo>
                  <a:cubicBezTo>
                    <a:pt x="3957" y="1390"/>
                    <a:pt x="3269" y="1784"/>
                    <a:pt x="2716" y="2146"/>
                  </a:cubicBezTo>
                  <a:cubicBezTo>
                    <a:pt x="1880" y="2692"/>
                    <a:pt x="967" y="3343"/>
                    <a:pt x="615" y="4388"/>
                  </a:cubicBezTo>
                  <a:cubicBezTo>
                    <a:pt x="363" y="5137"/>
                    <a:pt x="119" y="5891"/>
                    <a:pt x="60" y="6700"/>
                  </a:cubicBezTo>
                  <a:cubicBezTo>
                    <a:pt x="0" y="7520"/>
                    <a:pt x="164" y="8324"/>
                    <a:pt x="115" y="9148"/>
                  </a:cubicBezTo>
                  <a:cubicBezTo>
                    <a:pt x="72" y="9871"/>
                    <a:pt x="85" y="10649"/>
                    <a:pt x="230" y="11351"/>
                  </a:cubicBezTo>
                  <a:cubicBezTo>
                    <a:pt x="352" y="11945"/>
                    <a:pt x="418" y="12557"/>
                    <a:pt x="573" y="13149"/>
                  </a:cubicBezTo>
                  <a:cubicBezTo>
                    <a:pt x="828" y="14118"/>
                    <a:pt x="1215" y="15029"/>
                    <a:pt x="1923" y="15736"/>
                  </a:cubicBezTo>
                  <a:cubicBezTo>
                    <a:pt x="2786" y="16598"/>
                    <a:pt x="3851" y="17143"/>
                    <a:pt x="5076" y="17282"/>
                  </a:cubicBezTo>
                  <a:cubicBezTo>
                    <a:pt x="6489" y="17442"/>
                    <a:pt x="7909" y="17580"/>
                    <a:pt x="9312" y="17754"/>
                  </a:cubicBezTo>
                  <a:cubicBezTo>
                    <a:pt x="10653" y="17922"/>
                    <a:pt x="12003" y="17823"/>
                    <a:pt x="13329" y="18060"/>
                  </a:cubicBezTo>
                  <a:cubicBezTo>
                    <a:pt x="13635" y="18115"/>
                    <a:pt x="13950" y="18126"/>
                    <a:pt x="14262" y="18134"/>
                  </a:cubicBezTo>
                  <a:cubicBezTo>
                    <a:pt x="15593" y="18174"/>
                    <a:pt x="16927" y="18091"/>
                    <a:pt x="18255" y="18264"/>
                  </a:cubicBezTo>
                  <a:cubicBezTo>
                    <a:pt x="18294" y="18269"/>
                    <a:pt x="18335" y="18272"/>
                    <a:pt x="18377" y="18272"/>
                  </a:cubicBezTo>
                  <a:cubicBezTo>
                    <a:pt x="18508" y="18272"/>
                    <a:pt x="18644" y="18237"/>
                    <a:pt x="18730" y="18098"/>
                  </a:cubicBezTo>
                  <a:cubicBezTo>
                    <a:pt x="18775" y="18025"/>
                    <a:pt x="18856" y="17949"/>
                    <a:pt x="18922" y="17949"/>
                  </a:cubicBezTo>
                  <a:cubicBezTo>
                    <a:pt x="18949" y="17949"/>
                    <a:pt x="18973" y="17962"/>
                    <a:pt x="18990" y="17993"/>
                  </a:cubicBezTo>
                  <a:cubicBezTo>
                    <a:pt x="19121" y="18222"/>
                    <a:pt x="19280" y="18283"/>
                    <a:pt x="19450" y="18283"/>
                  </a:cubicBezTo>
                  <a:cubicBezTo>
                    <a:pt x="19640" y="18283"/>
                    <a:pt x="19842" y="18207"/>
                    <a:pt x="20030" y="18207"/>
                  </a:cubicBezTo>
                  <a:cubicBezTo>
                    <a:pt x="20040" y="18207"/>
                    <a:pt x="20050" y="18207"/>
                    <a:pt x="20059" y="18207"/>
                  </a:cubicBezTo>
                  <a:cubicBezTo>
                    <a:pt x="20116" y="18210"/>
                    <a:pt x="20173" y="18213"/>
                    <a:pt x="20230" y="18213"/>
                  </a:cubicBezTo>
                  <a:cubicBezTo>
                    <a:pt x="20441" y="18213"/>
                    <a:pt x="20640" y="18173"/>
                    <a:pt x="20758" y="17933"/>
                  </a:cubicBezTo>
                  <a:cubicBezTo>
                    <a:pt x="20976" y="18104"/>
                    <a:pt x="21195" y="18163"/>
                    <a:pt x="21416" y="18163"/>
                  </a:cubicBezTo>
                  <a:cubicBezTo>
                    <a:pt x="21741" y="18163"/>
                    <a:pt x="22069" y="18035"/>
                    <a:pt x="22395" y="17955"/>
                  </a:cubicBezTo>
                  <a:cubicBezTo>
                    <a:pt x="22441" y="17944"/>
                    <a:pt x="22499" y="17924"/>
                    <a:pt x="22544" y="17924"/>
                  </a:cubicBezTo>
                  <a:cubicBezTo>
                    <a:pt x="22561" y="17924"/>
                    <a:pt x="22577" y="17927"/>
                    <a:pt x="22588" y="17935"/>
                  </a:cubicBezTo>
                  <a:cubicBezTo>
                    <a:pt x="22795" y="18076"/>
                    <a:pt x="23007" y="18118"/>
                    <a:pt x="23221" y="18118"/>
                  </a:cubicBezTo>
                  <a:cubicBezTo>
                    <a:pt x="23537" y="18118"/>
                    <a:pt x="23857" y="18026"/>
                    <a:pt x="24171" y="18026"/>
                  </a:cubicBezTo>
                  <a:cubicBezTo>
                    <a:pt x="24228" y="18026"/>
                    <a:pt x="24285" y="18029"/>
                    <a:pt x="24342" y="18036"/>
                  </a:cubicBezTo>
                  <a:cubicBezTo>
                    <a:pt x="24471" y="18053"/>
                    <a:pt x="24600" y="18060"/>
                    <a:pt x="24728" y="18060"/>
                  </a:cubicBezTo>
                  <a:cubicBezTo>
                    <a:pt x="25506" y="18060"/>
                    <a:pt x="26262" y="17802"/>
                    <a:pt x="27042" y="17802"/>
                  </a:cubicBezTo>
                  <a:cubicBezTo>
                    <a:pt x="27174" y="17802"/>
                    <a:pt x="27306" y="17809"/>
                    <a:pt x="27439" y="17826"/>
                  </a:cubicBezTo>
                  <a:cubicBezTo>
                    <a:pt x="27536" y="17839"/>
                    <a:pt x="27635" y="17844"/>
                    <a:pt x="27734" y="17844"/>
                  </a:cubicBezTo>
                  <a:cubicBezTo>
                    <a:pt x="28119" y="17844"/>
                    <a:pt x="28516" y="17765"/>
                    <a:pt x="28904" y="17732"/>
                  </a:cubicBezTo>
                  <a:cubicBezTo>
                    <a:pt x="29889" y="17648"/>
                    <a:pt x="30874" y="17572"/>
                    <a:pt x="31857" y="17467"/>
                  </a:cubicBezTo>
                  <a:cubicBezTo>
                    <a:pt x="32506" y="17398"/>
                    <a:pt x="33172" y="17202"/>
                    <a:pt x="33795" y="17202"/>
                  </a:cubicBezTo>
                  <a:cubicBezTo>
                    <a:pt x="33817" y="17202"/>
                    <a:pt x="33839" y="17202"/>
                    <a:pt x="33860" y="17202"/>
                  </a:cubicBezTo>
                  <a:cubicBezTo>
                    <a:pt x="33922" y="17204"/>
                    <a:pt x="33984" y="17204"/>
                    <a:pt x="34045" y="17204"/>
                  </a:cubicBezTo>
                  <a:cubicBezTo>
                    <a:pt x="34818" y="17204"/>
                    <a:pt x="35572" y="17104"/>
                    <a:pt x="36332" y="17045"/>
                  </a:cubicBezTo>
                  <a:cubicBezTo>
                    <a:pt x="36944" y="16998"/>
                    <a:pt x="37728" y="16983"/>
                    <a:pt x="38103" y="16614"/>
                  </a:cubicBezTo>
                  <a:cubicBezTo>
                    <a:pt x="38611" y="16114"/>
                    <a:pt x="39274" y="15948"/>
                    <a:pt x="39788" y="15489"/>
                  </a:cubicBezTo>
                  <a:cubicBezTo>
                    <a:pt x="40289" y="15042"/>
                    <a:pt x="40619" y="14495"/>
                    <a:pt x="40959" y="13971"/>
                  </a:cubicBezTo>
                  <a:cubicBezTo>
                    <a:pt x="41423" y="13258"/>
                    <a:pt x="41108" y="12313"/>
                    <a:pt x="41487" y="11504"/>
                  </a:cubicBezTo>
                  <a:cubicBezTo>
                    <a:pt x="41572" y="11321"/>
                    <a:pt x="41671" y="10862"/>
                    <a:pt x="41683" y="10505"/>
                  </a:cubicBezTo>
                  <a:cubicBezTo>
                    <a:pt x="41708" y="9851"/>
                    <a:pt x="41415" y="9215"/>
                    <a:pt x="41548" y="8584"/>
                  </a:cubicBezTo>
                  <a:cubicBezTo>
                    <a:pt x="41776" y="7498"/>
                    <a:pt x="41682" y="6447"/>
                    <a:pt x="41432" y="5383"/>
                  </a:cubicBezTo>
                  <a:cubicBezTo>
                    <a:pt x="41227" y="4511"/>
                    <a:pt x="41029" y="3644"/>
                    <a:pt x="40466" y="2913"/>
                  </a:cubicBezTo>
                  <a:cubicBezTo>
                    <a:pt x="40373" y="2792"/>
                    <a:pt x="40273" y="2653"/>
                    <a:pt x="40244" y="2508"/>
                  </a:cubicBezTo>
                  <a:cubicBezTo>
                    <a:pt x="40030" y="1463"/>
                    <a:pt x="39175" y="917"/>
                    <a:pt x="38351" y="663"/>
                  </a:cubicBezTo>
                  <a:cubicBezTo>
                    <a:pt x="37116" y="283"/>
                    <a:pt x="35785" y="149"/>
                    <a:pt x="34486" y="83"/>
                  </a:cubicBezTo>
                  <a:cubicBezTo>
                    <a:pt x="34120" y="65"/>
                    <a:pt x="33746" y="1"/>
                    <a:pt x="33366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59"/>
            <p:cNvSpPr/>
            <p:nvPr/>
          </p:nvSpPr>
          <p:spPr>
            <a:xfrm>
              <a:off x="1690075" y="1628700"/>
              <a:ext cx="1309500" cy="457075"/>
            </a:xfrm>
            <a:custGeom>
              <a:avLst/>
              <a:gdLst/>
              <a:ahLst/>
              <a:cxnLst/>
              <a:rect l="l" t="t" r="r" b="b"/>
              <a:pathLst>
                <a:path w="41777" h="18283" extrusionOk="0">
                  <a:moveTo>
                    <a:pt x="31789" y="1291"/>
                  </a:moveTo>
                  <a:cubicBezTo>
                    <a:pt x="31974" y="1291"/>
                    <a:pt x="32159" y="1291"/>
                    <a:pt x="32343" y="1293"/>
                  </a:cubicBezTo>
                  <a:cubicBezTo>
                    <a:pt x="33959" y="1309"/>
                    <a:pt x="35586" y="1386"/>
                    <a:pt x="37170" y="1726"/>
                  </a:cubicBezTo>
                  <a:cubicBezTo>
                    <a:pt x="37989" y="1901"/>
                    <a:pt x="38650" y="2440"/>
                    <a:pt x="39116" y="3162"/>
                  </a:cubicBezTo>
                  <a:cubicBezTo>
                    <a:pt x="40148" y="4757"/>
                    <a:pt x="40208" y="6161"/>
                    <a:pt x="40214" y="7773"/>
                  </a:cubicBezTo>
                  <a:cubicBezTo>
                    <a:pt x="40214" y="8849"/>
                    <a:pt x="40393" y="9964"/>
                    <a:pt x="40164" y="10987"/>
                  </a:cubicBezTo>
                  <a:cubicBezTo>
                    <a:pt x="39940" y="11993"/>
                    <a:pt x="40151" y="13111"/>
                    <a:pt x="39513" y="14010"/>
                  </a:cubicBezTo>
                  <a:cubicBezTo>
                    <a:pt x="38667" y="15207"/>
                    <a:pt x="37409" y="15600"/>
                    <a:pt x="36022" y="15741"/>
                  </a:cubicBezTo>
                  <a:cubicBezTo>
                    <a:pt x="34725" y="15871"/>
                    <a:pt x="33416" y="15788"/>
                    <a:pt x="32122" y="16087"/>
                  </a:cubicBezTo>
                  <a:cubicBezTo>
                    <a:pt x="31980" y="16120"/>
                    <a:pt x="31827" y="16129"/>
                    <a:pt x="31668" y="16129"/>
                  </a:cubicBezTo>
                  <a:cubicBezTo>
                    <a:pt x="31493" y="16129"/>
                    <a:pt x="31310" y="16118"/>
                    <a:pt x="31129" y="16118"/>
                  </a:cubicBezTo>
                  <a:cubicBezTo>
                    <a:pt x="30994" y="16118"/>
                    <a:pt x="30860" y="16124"/>
                    <a:pt x="30729" y="16144"/>
                  </a:cubicBezTo>
                  <a:cubicBezTo>
                    <a:pt x="30311" y="16207"/>
                    <a:pt x="29948" y="16542"/>
                    <a:pt x="29523" y="16542"/>
                  </a:cubicBezTo>
                  <a:cubicBezTo>
                    <a:pt x="29426" y="16542"/>
                    <a:pt x="29326" y="16524"/>
                    <a:pt x="29221" y="16482"/>
                  </a:cubicBezTo>
                  <a:cubicBezTo>
                    <a:pt x="28967" y="16379"/>
                    <a:pt x="28715" y="16344"/>
                    <a:pt x="28465" y="16344"/>
                  </a:cubicBezTo>
                  <a:cubicBezTo>
                    <a:pt x="28082" y="16344"/>
                    <a:pt x="27700" y="16427"/>
                    <a:pt x="27312" y="16479"/>
                  </a:cubicBezTo>
                  <a:cubicBezTo>
                    <a:pt x="26701" y="16562"/>
                    <a:pt x="26078" y="16669"/>
                    <a:pt x="25466" y="16669"/>
                  </a:cubicBezTo>
                  <a:cubicBezTo>
                    <a:pt x="25330" y="16669"/>
                    <a:pt x="25194" y="16664"/>
                    <a:pt x="25059" y="16652"/>
                  </a:cubicBezTo>
                  <a:cubicBezTo>
                    <a:pt x="24942" y="16641"/>
                    <a:pt x="24826" y="16637"/>
                    <a:pt x="24710" y="16637"/>
                  </a:cubicBezTo>
                  <a:cubicBezTo>
                    <a:pt x="24140" y="16637"/>
                    <a:pt x="23584" y="16742"/>
                    <a:pt x="23016" y="16742"/>
                  </a:cubicBezTo>
                  <a:cubicBezTo>
                    <a:pt x="22981" y="16742"/>
                    <a:pt x="22947" y="16742"/>
                    <a:pt x="22912" y="16741"/>
                  </a:cubicBezTo>
                  <a:cubicBezTo>
                    <a:pt x="22534" y="16732"/>
                    <a:pt x="22150" y="16709"/>
                    <a:pt x="21768" y="16709"/>
                  </a:cubicBezTo>
                  <a:cubicBezTo>
                    <a:pt x="21114" y="16709"/>
                    <a:pt x="20463" y="16775"/>
                    <a:pt x="19847" y="17083"/>
                  </a:cubicBezTo>
                  <a:cubicBezTo>
                    <a:pt x="19808" y="17102"/>
                    <a:pt x="19773" y="17110"/>
                    <a:pt x="19741" y="17110"/>
                  </a:cubicBezTo>
                  <a:cubicBezTo>
                    <a:pt x="19686" y="17110"/>
                    <a:pt x="19643" y="17084"/>
                    <a:pt x="19618" y="17040"/>
                  </a:cubicBezTo>
                  <a:cubicBezTo>
                    <a:pt x="19526" y="16877"/>
                    <a:pt x="19419" y="16829"/>
                    <a:pt x="19309" y="16829"/>
                  </a:cubicBezTo>
                  <a:cubicBezTo>
                    <a:pt x="19150" y="16829"/>
                    <a:pt x="18983" y="16929"/>
                    <a:pt x="18840" y="16929"/>
                  </a:cubicBezTo>
                  <a:cubicBezTo>
                    <a:pt x="18818" y="16929"/>
                    <a:pt x="18797" y="16927"/>
                    <a:pt x="18777" y="16921"/>
                  </a:cubicBezTo>
                  <a:cubicBezTo>
                    <a:pt x="18579" y="16871"/>
                    <a:pt x="18381" y="16855"/>
                    <a:pt x="18181" y="16855"/>
                  </a:cubicBezTo>
                  <a:cubicBezTo>
                    <a:pt x="17779" y="16855"/>
                    <a:pt x="17374" y="16923"/>
                    <a:pt x="16974" y="16923"/>
                  </a:cubicBezTo>
                  <a:cubicBezTo>
                    <a:pt x="16675" y="16923"/>
                    <a:pt x="16379" y="16885"/>
                    <a:pt x="16090" y="16751"/>
                  </a:cubicBezTo>
                  <a:cubicBezTo>
                    <a:pt x="15987" y="16702"/>
                    <a:pt x="15883" y="16685"/>
                    <a:pt x="15780" y="16685"/>
                  </a:cubicBezTo>
                  <a:cubicBezTo>
                    <a:pt x="15539" y="16685"/>
                    <a:pt x="15297" y="16777"/>
                    <a:pt x="15051" y="16777"/>
                  </a:cubicBezTo>
                  <a:cubicBezTo>
                    <a:pt x="15036" y="16777"/>
                    <a:pt x="15021" y="16777"/>
                    <a:pt x="15007" y="16776"/>
                  </a:cubicBezTo>
                  <a:cubicBezTo>
                    <a:pt x="13871" y="16721"/>
                    <a:pt x="12734" y="16616"/>
                    <a:pt x="11596" y="16599"/>
                  </a:cubicBezTo>
                  <a:cubicBezTo>
                    <a:pt x="11446" y="16597"/>
                    <a:pt x="11273" y="16587"/>
                    <a:pt x="11107" y="16587"/>
                  </a:cubicBezTo>
                  <a:cubicBezTo>
                    <a:pt x="10878" y="16587"/>
                    <a:pt x="10659" y="16606"/>
                    <a:pt x="10524" y="16693"/>
                  </a:cubicBezTo>
                  <a:cubicBezTo>
                    <a:pt x="10408" y="16767"/>
                    <a:pt x="10300" y="16795"/>
                    <a:pt x="10197" y="16795"/>
                  </a:cubicBezTo>
                  <a:cubicBezTo>
                    <a:pt x="9896" y="16795"/>
                    <a:pt x="9641" y="16556"/>
                    <a:pt x="9366" y="16556"/>
                  </a:cubicBezTo>
                  <a:cubicBezTo>
                    <a:pt x="9302" y="16556"/>
                    <a:pt x="9237" y="16569"/>
                    <a:pt x="9169" y="16602"/>
                  </a:cubicBezTo>
                  <a:cubicBezTo>
                    <a:pt x="9140" y="16450"/>
                    <a:pt x="9085" y="16409"/>
                    <a:pt x="9017" y="16409"/>
                  </a:cubicBezTo>
                  <a:cubicBezTo>
                    <a:pt x="8938" y="16409"/>
                    <a:pt x="8841" y="16464"/>
                    <a:pt x="8747" y="16464"/>
                  </a:cubicBezTo>
                  <a:cubicBezTo>
                    <a:pt x="8743" y="16464"/>
                    <a:pt x="8738" y="16464"/>
                    <a:pt x="8733" y="16464"/>
                  </a:cubicBezTo>
                  <a:cubicBezTo>
                    <a:pt x="8714" y="16462"/>
                    <a:pt x="8695" y="16462"/>
                    <a:pt x="8676" y="16462"/>
                  </a:cubicBezTo>
                  <a:cubicBezTo>
                    <a:pt x="8438" y="16462"/>
                    <a:pt x="8183" y="16543"/>
                    <a:pt x="7941" y="16543"/>
                  </a:cubicBezTo>
                  <a:cubicBezTo>
                    <a:pt x="7720" y="16543"/>
                    <a:pt x="7511" y="16475"/>
                    <a:pt x="7337" y="16218"/>
                  </a:cubicBezTo>
                  <a:cubicBezTo>
                    <a:pt x="7322" y="16195"/>
                    <a:pt x="7270" y="16183"/>
                    <a:pt x="7221" y="16183"/>
                  </a:cubicBezTo>
                  <a:cubicBezTo>
                    <a:pt x="7194" y="16183"/>
                    <a:pt x="7168" y="16186"/>
                    <a:pt x="7149" y="16194"/>
                  </a:cubicBezTo>
                  <a:cubicBezTo>
                    <a:pt x="6932" y="16278"/>
                    <a:pt x="6721" y="16312"/>
                    <a:pt x="6514" y="16312"/>
                  </a:cubicBezTo>
                  <a:cubicBezTo>
                    <a:pt x="6050" y="16312"/>
                    <a:pt x="5608" y="16138"/>
                    <a:pt x="5162" y="15959"/>
                  </a:cubicBezTo>
                  <a:cubicBezTo>
                    <a:pt x="5025" y="15904"/>
                    <a:pt x="4862" y="15862"/>
                    <a:pt x="4711" y="15862"/>
                  </a:cubicBezTo>
                  <a:cubicBezTo>
                    <a:pt x="4664" y="15862"/>
                    <a:pt x="4618" y="15866"/>
                    <a:pt x="4575" y="15875"/>
                  </a:cubicBezTo>
                  <a:cubicBezTo>
                    <a:pt x="4445" y="15902"/>
                    <a:pt x="4324" y="15915"/>
                    <a:pt x="4211" y="15915"/>
                  </a:cubicBezTo>
                  <a:cubicBezTo>
                    <a:pt x="3396" y="15915"/>
                    <a:pt x="3006" y="15252"/>
                    <a:pt x="2470" y="14678"/>
                  </a:cubicBezTo>
                  <a:cubicBezTo>
                    <a:pt x="1414" y="13545"/>
                    <a:pt x="1477" y="12151"/>
                    <a:pt x="1224" y="10801"/>
                  </a:cubicBezTo>
                  <a:cubicBezTo>
                    <a:pt x="1009" y="9647"/>
                    <a:pt x="1240" y="8565"/>
                    <a:pt x="1383" y="7443"/>
                  </a:cubicBezTo>
                  <a:cubicBezTo>
                    <a:pt x="1468" y="6768"/>
                    <a:pt x="1515" y="6107"/>
                    <a:pt x="1720" y="5447"/>
                  </a:cubicBezTo>
                  <a:cubicBezTo>
                    <a:pt x="2026" y="4460"/>
                    <a:pt x="2603" y="3787"/>
                    <a:pt x="3489" y="3230"/>
                  </a:cubicBezTo>
                  <a:cubicBezTo>
                    <a:pt x="4713" y="2462"/>
                    <a:pt x="6001" y="2368"/>
                    <a:pt x="7377" y="2307"/>
                  </a:cubicBezTo>
                  <a:cubicBezTo>
                    <a:pt x="7843" y="2286"/>
                    <a:pt x="8402" y="2179"/>
                    <a:pt x="8910" y="2065"/>
                  </a:cubicBezTo>
                  <a:cubicBezTo>
                    <a:pt x="9991" y="1823"/>
                    <a:pt x="11114" y="1755"/>
                    <a:pt x="12224" y="1658"/>
                  </a:cubicBezTo>
                  <a:cubicBezTo>
                    <a:pt x="13237" y="1571"/>
                    <a:pt x="14284" y="1673"/>
                    <a:pt x="15269" y="1546"/>
                  </a:cubicBezTo>
                  <a:cubicBezTo>
                    <a:pt x="16647" y="1368"/>
                    <a:pt x="18024" y="1558"/>
                    <a:pt x="19406" y="1337"/>
                  </a:cubicBezTo>
                  <a:cubicBezTo>
                    <a:pt x="19586" y="1308"/>
                    <a:pt x="19778" y="1298"/>
                    <a:pt x="19978" y="1298"/>
                  </a:cubicBezTo>
                  <a:cubicBezTo>
                    <a:pt x="20455" y="1298"/>
                    <a:pt x="20972" y="1359"/>
                    <a:pt x="21455" y="1382"/>
                  </a:cubicBezTo>
                  <a:cubicBezTo>
                    <a:pt x="22531" y="1436"/>
                    <a:pt x="23610" y="1468"/>
                    <a:pt x="24688" y="1468"/>
                  </a:cubicBezTo>
                  <a:cubicBezTo>
                    <a:pt x="25296" y="1468"/>
                    <a:pt x="25903" y="1458"/>
                    <a:pt x="26510" y="1435"/>
                  </a:cubicBezTo>
                  <a:cubicBezTo>
                    <a:pt x="28269" y="1370"/>
                    <a:pt x="30029" y="1291"/>
                    <a:pt x="31789" y="1291"/>
                  </a:cubicBezTo>
                  <a:close/>
                  <a:moveTo>
                    <a:pt x="33366" y="1"/>
                  </a:moveTo>
                  <a:cubicBezTo>
                    <a:pt x="33266" y="1"/>
                    <a:pt x="33167" y="5"/>
                    <a:pt x="33066" y="16"/>
                  </a:cubicBezTo>
                  <a:cubicBezTo>
                    <a:pt x="32700" y="54"/>
                    <a:pt x="32331" y="62"/>
                    <a:pt x="31961" y="62"/>
                  </a:cubicBezTo>
                  <a:cubicBezTo>
                    <a:pt x="31645" y="62"/>
                    <a:pt x="31328" y="56"/>
                    <a:pt x="31012" y="56"/>
                  </a:cubicBezTo>
                  <a:cubicBezTo>
                    <a:pt x="30932" y="56"/>
                    <a:pt x="30852" y="56"/>
                    <a:pt x="30772" y="57"/>
                  </a:cubicBezTo>
                  <a:cubicBezTo>
                    <a:pt x="29856" y="68"/>
                    <a:pt x="28939" y="57"/>
                    <a:pt x="28024" y="103"/>
                  </a:cubicBezTo>
                  <a:cubicBezTo>
                    <a:pt x="27336" y="137"/>
                    <a:pt x="26634" y="316"/>
                    <a:pt x="25957" y="316"/>
                  </a:cubicBezTo>
                  <a:cubicBezTo>
                    <a:pt x="25806" y="316"/>
                    <a:pt x="25656" y="307"/>
                    <a:pt x="25508" y="286"/>
                  </a:cubicBezTo>
                  <a:cubicBezTo>
                    <a:pt x="24545" y="148"/>
                    <a:pt x="23576" y="191"/>
                    <a:pt x="22630" y="171"/>
                  </a:cubicBezTo>
                  <a:cubicBezTo>
                    <a:pt x="22114" y="161"/>
                    <a:pt x="21590" y="90"/>
                    <a:pt x="21062" y="90"/>
                  </a:cubicBezTo>
                  <a:cubicBezTo>
                    <a:pt x="20801" y="90"/>
                    <a:pt x="20540" y="107"/>
                    <a:pt x="20278" y="158"/>
                  </a:cubicBezTo>
                  <a:cubicBezTo>
                    <a:pt x="20070" y="198"/>
                    <a:pt x="19859" y="210"/>
                    <a:pt x="19646" y="210"/>
                  </a:cubicBezTo>
                  <a:cubicBezTo>
                    <a:pt x="19322" y="210"/>
                    <a:pt x="18993" y="181"/>
                    <a:pt x="18664" y="181"/>
                  </a:cubicBezTo>
                  <a:cubicBezTo>
                    <a:pt x="18452" y="181"/>
                    <a:pt x="18239" y="193"/>
                    <a:pt x="18028" y="232"/>
                  </a:cubicBezTo>
                  <a:cubicBezTo>
                    <a:pt x="17432" y="341"/>
                    <a:pt x="16798" y="409"/>
                    <a:pt x="16195" y="409"/>
                  </a:cubicBezTo>
                  <a:cubicBezTo>
                    <a:pt x="15835" y="409"/>
                    <a:pt x="15487" y="385"/>
                    <a:pt x="15162" y="331"/>
                  </a:cubicBezTo>
                  <a:cubicBezTo>
                    <a:pt x="14931" y="293"/>
                    <a:pt x="14705" y="278"/>
                    <a:pt x="14481" y="278"/>
                  </a:cubicBezTo>
                  <a:cubicBezTo>
                    <a:pt x="13635" y="278"/>
                    <a:pt x="12829" y="493"/>
                    <a:pt x="11989" y="493"/>
                  </a:cubicBezTo>
                  <a:cubicBezTo>
                    <a:pt x="11870" y="493"/>
                    <a:pt x="11750" y="489"/>
                    <a:pt x="11630" y="479"/>
                  </a:cubicBezTo>
                  <a:cubicBezTo>
                    <a:pt x="11485" y="467"/>
                    <a:pt x="11340" y="461"/>
                    <a:pt x="11194" y="461"/>
                  </a:cubicBezTo>
                  <a:cubicBezTo>
                    <a:pt x="10036" y="461"/>
                    <a:pt x="8838" y="806"/>
                    <a:pt x="7690" y="1092"/>
                  </a:cubicBezTo>
                  <a:cubicBezTo>
                    <a:pt x="6745" y="1327"/>
                    <a:pt x="5786" y="1114"/>
                    <a:pt x="4948" y="1395"/>
                  </a:cubicBezTo>
                  <a:cubicBezTo>
                    <a:pt x="4894" y="1391"/>
                    <a:pt x="4840" y="1390"/>
                    <a:pt x="4788" y="1390"/>
                  </a:cubicBezTo>
                  <a:cubicBezTo>
                    <a:pt x="3957" y="1390"/>
                    <a:pt x="3269" y="1784"/>
                    <a:pt x="2716" y="2146"/>
                  </a:cubicBezTo>
                  <a:cubicBezTo>
                    <a:pt x="1880" y="2692"/>
                    <a:pt x="967" y="3343"/>
                    <a:pt x="615" y="4388"/>
                  </a:cubicBezTo>
                  <a:cubicBezTo>
                    <a:pt x="363" y="5137"/>
                    <a:pt x="119" y="5891"/>
                    <a:pt x="60" y="6700"/>
                  </a:cubicBezTo>
                  <a:cubicBezTo>
                    <a:pt x="0" y="7520"/>
                    <a:pt x="164" y="8324"/>
                    <a:pt x="115" y="9148"/>
                  </a:cubicBezTo>
                  <a:cubicBezTo>
                    <a:pt x="72" y="9871"/>
                    <a:pt x="85" y="10649"/>
                    <a:pt x="230" y="11351"/>
                  </a:cubicBezTo>
                  <a:cubicBezTo>
                    <a:pt x="352" y="11945"/>
                    <a:pt x="418" y="12557"/>
                    <a:pt x="573" y="13149"/>
                  </a:cubicBezTo>
                  <a:cubicBezTo>
                    <a:pt x="828" y="14118"/>
                    <a:pt x="1215" y="15029"/>
                    <a:pt x="1923" y="15736"/>
                  </a:cubicBezTo>
                  <a:cubicBezTo>
                    <a:pt x="2786" y="16598"/>
                    <a:pt x="3851" y="17143"/>
                    <a:pt x="5076" y="17282"/>
                  </a:cubicBezTo>
                  <a:cubicBezTo>
                    <a:pt x="6489" y="17442"/>
                    <a:pt x="7909" y="17580"/>
                    <a:pt x="9312" y="17754"/>
                  </a:cubicBezTo>
                  <a:cubicBezTo>
                    <a:pt x="10653" y="17922"/>
                    <a:pt x="12003" y="17823"/>
                    <a:pt x="13329" y="18060"/>
                  </a:cubicBezTo>
                  <a:cubicBezTo>
                    <a:pt x="13635" y="18115"/>
                    <a:pt x="13950" y="18126"/>
                    <a:pt x="14262" y="18134"/>
                  </a:cubicBezTo>
                  <a:cubicBezTo>
                    <a:pt x="15593" y="18174"/>
                    <a:pt x="16927" y="18091"/>
                    <a:pt x="18255" y="18264"/>
                  </a:cubicBezTo>
                  <a:cubicBezTo>
                    <a:pt x="18294" y="18269"/>
                    <a:pt x="18335" y="18272"/>
                    <a:pt x="18377" y="18272"/>
                  </a:cubicBezTo>
                  <a:cubicBezTo>
                    <a:pt x="18508" y="18272"/>
                    <a:pt x="18644" y="18237"/>
                    <a:pt x="18730" y="18098"/>
                  </a:cubicBezTo>
                  <a:cubicBezTo>
                    <a:pt x="18775" y="18025"/>
                    <a:pt x="18856" y="17949"/>
                    <a:pt x="18922" y="17949"/>
                  </a:cubicBezTo>
                  <a:cubicBezTo>
                    <a:pt x="18949" y="17949"/>
                    <a:pt x="18973" y="17962"/>
                    <a:pt x="18990" y="17993"/>
                  </a:cubicBezTo>
                  <a:cubicBezTo>
                    <a:pt x="19121" y="18222"/>
                    <a:pt x="19280" y="18283"/>
                    <a:pt x="19450" y="18283"/>
                  </a:cubicBezTo>
                  <a:cubicBezTo>
                    <a:pt x="19640" y="18283"/>
                    <a:pt x="19842" y="18207"/>
                    <a:pt x="20030" y="18207"/>
                  </a:cubicBezTo>
                  <a:cubicBezTo>
                    <a:pt x="20040" y="18207"/>
                    <a:pt x="20050" y="18207"/>
                    <a:pt x="20059" y="18207"/>
                  </a:cubicBezTo>
                  <a:cubicBezTo>
                    <a:pt x="20116" y="18210"/>
                    <a:pt x="20173" y="18213"/>
                    <a:pt x="20230" y="18213"/>
                  </a:cubicBezTo>
                  <a:cubicBezTo>
                    <a:pt x="20441" y="18213"/>
                    <a:pt x="20640" y="18173"/>
                    <a:pt x="20758" y="17933"/>
                  </a:cubicBezTo>
                  <a:cubicBezTo>
                    <a:pt x="20976" y="18104"/>
                    <a:pt x="21195" y="18163"/>
                    <a:pt x="21416" y="18163"/>
                  </a:cubicBezTo>
                  <a:cubicBezTo>
                    <a:pt x="21741" y="18163"/>
                    <a:pt x="22069" y="18035"/>
                    <a:pt x="22395" y="17955"/>
                  </a:cubicBezTo>
                  <a:cubicBezTo>
                    <a:pt x="22441" y="17944"/>
                    <a:pt x="22499" y="17924"/>
                    <a:pt x="22544" y="17924"/>
                  </a:cubicBezTo>
                  <a:cubicBezTo>
                    <a:pt x="22561" y="17924"/>
                    <a:pt x="22577" y="17927"/>
                    <a:pt x="22588" y="17935"/>
                  </a:cubicBezTo>
                  <a:cubicBezTo>
                    <a:pt x="22795" y="18076"/>
                    <a:pt x="23007" y="18118"/>
                    <a:pt x="23221" y="18118"/>
                  </a:cubicBezTo>
                  <a:cubicBezTo>
                    <a:pt x="23537" y="18118"/>
                    <a:pt x="23857" y="18026"/>
                    <a:pt x="24171" y="18026"/>
                  </a:cubicBezTo>
                  <a:cubicBezTo>
                    <a:pt x="24228" y="18026"/>
                    <a:pt x="24285" y="18029"/>
                    <a:pt x="24342" y="18036"/>
                  </a:cubicBezTo>
                  <a:cubicBezTo>
                    <a:pt x="24471" y="18053"/>
                    <a:pt x="24600" y="18060"/>
                    <a:pt x="24728" y="18060"/>
                  </a:cubicBezTo>
                  <a:cubicBezTo>
                    <a:pt x="25506" y="18060"/>
                    <a:pt x="26262" y="17802"/>
                    <a:pt x="27042" y="17802"/>
                  </a:cubicBezTo>
                  <a:cubicBezTo>
                    <a:pt x="27174" y="17802"/>
                    <a:pt x="27306" y="17809"/>
                    <a:pt x="27439" y="17826"/>
                  </a:cubicBezTo>
                  <a:cubicBezTo>
                    <a:pt x="27536" y="17839"/>
                    <a:pt x="27635" y="17844"/>
                    <a:pt x="27734" y="17844"/>
                  </a:cubicBezTo>
                  <a:cubicBezTo>
                    <a:pt x="28119" y="17844"/>
                    <a:pt x="28516" y="17765"/>
                    <a:pt x="28904" y="17732"/>
                  </a:cubicBezTo>
                  <a:cubicBezTo>
                    <a:pt x="29889" y="17648"/>
                    <a:pt x="30874" y="17572"/>
                    <a:pt x="31857" y="17467"/>
                  </a:cubicBezTo>
                  <a:cubicBezTo>
                    <a:pt x="32506" y="17398"/>
                    <a:pt x="33172" y="17202"/>
                    <a:pt x="33795" y="17202"/>
                  </a:cubicBezTo>
                  <a:cubicBezTo>
                    <a:pt x="33817" y="17202"/>
                    <a:pt x="33839" y="17202"/>
                    <a:pt x="33860" y="17202"/>
                  </a:cubicBezTo>
                  <a:cubicBezTo>
                    <a:pt x="33922" y="17204"/>
                    <a:pt x="33984" y="17204"/>
                    <a:pt x="34045" y="17204"/>
                  </a:cubicBezTo>
                  <a:cubicBezTo>
                    <a:pt x="34818" y="17204"/>
                    <a:pt x="35572" y="17104"/>
                    <a:pt x="36332" y="17045"/>
                  </a:cubicBezTo>
                  <a:cubicBezTo>
                    <a:pt x="36944" y="16998"/>
                    <a:pt x="37728" y="16983"/>
                    <a:pt x="38103" y="16614"/>
                  </a:cubicBezTo>
                  <a:cubicBezTo>
                    <a:pt x="38611" y="16114"/>
                    <a:pt x="39274" y="15948"/>
                    <a:pt x="39788" y="15489"/>
                  </a:cubicBezTo>
                  <a:cubicBezTo>
                    <a:pt x="40289" y="15042"/>
                    <a:pt x="40619" y="14495"/>
                    <a:pt x="40959" y="13971"/>
                  </a:cubicBezTo>
                  <a:cubicBezTo>
                    <a:pt x="41423" y="13258"/>
                    <a:pt x="41108" y="12313"/>
                    <a:pt x="41487" y="11504"/>
                  </a:cubicBezTo>
                  <a:cubicBezTo>
                    <a:pt x="41572" y="11321"/>
                    <a:pt x="41671" y="10862"/>
                    <a:pt x="41683" y="10505"/>
                  </a:cubicBezTo>
                  <a:cubicBezTo>
                    <a:pt x="41708" y="9851"/>
                    <a:pt x="41415" y="9215"/>
                    <a:pt x="41548" y="8584"/>
                  </a:cubicBezTo>
                  <a:cubicBezTo>
                    <a:pt x="41776" y="7498"/>
                    <a:pt x="41682" y="6447"/>
                    <a:pt x="41432" y="5383"/>
                  </a:cubicBezTo>
                  <a:cubicBezTo>
                    <a:pt x="41227" y="4511"/>
                    <a:pt x="41029" y="3644"/>
                    <a:pt x="40466" y="2913"/>
                  </a:cubicBezTo>
                  <a:cubicBezTo>
                    <a:pt x="40373" y="2792"/>
                    <a:pt x="40273" y="2653"/>
                    <a:pt x="40244" y="2508"/>
                  </a:cubicBezTo>
                  <a:cubicBezTo>
                    <a:pt x="40030" y="1463"/>
                    <a:pt x="39175" y="917"/>
                    <a:pt x="38351" y="663"/>
                  </a:cubicBezTo>
                  <a:cubicBezTo>
                    <a:pt x="37116" y="283"/>
                    <a:pt x="35785" y="149"/>
                    <a:pt x="34486" y="83"/>
                  </a:cubicBezTo>
                  <a:cubicBezTo>
                    <a:pt x="34120" y="65"/>
                    <a:pt x="33746" y="1"/>
                    <a:pt x="3336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79" name="Google Shape;979;p59"/>
          <p:cNvSpPr txBox="1">
            <a:spLocks noGrp="1"/>
          </p:cNvSpPr>
          <p:nvPr>
            <p:ph type="ctrTitle" idx="4294967295"/>
          </p:nvPr>
        </p:nvSpPr>
        <p:spPr>
          <a:xfrm>
            <a:off x="5024738" y="591763"/>
            <a:ext cx="1446600" cy="7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dk1"/>
                </a:solidFill>
              </a:rPr>
              <a:t>VAPA</a:t>
            </a:r>
            <a:endParaRPr sz="2600"/>
          </a:p>
        </p:txBody>
      </p:sp>
      <p:grpSp>
        <p:nvGrpSpPr>
          <p:cNvPr id="980" name="Google Shape;980;p59"/>
          <p:cNvGrpSpPr/>
          <p:nvPr/>
        </p:nvGrpSpPr>
        <p:grpSpPr>
          <a:xfrm>
            <a:off x="6546948" y="583342"/>
            <a:ext cx="493995" cy="535944"/>
            <a:chOff x="11332182" y="2918554"/>
            <a:chExt cx="484166" cy="522872"/>
          </a:xfrm>
        </p:grpSpPr>
        <p:sp>
          <p:nvSpPr>
            <p:cNvPr id="981" name="Google Shape;981;p59"/>
            <p:cNvSpPr/>
            <p:nvPr/>
          </p:nvSpPr>
          <p:spPr>
            <a:xfrm>
              <a:off x="11339005" y="3012472"/>
              <a:ext cx="26209" cy="24367"/>
            </a:xfrm>
            <a:custGeom>
              <a:avLst/>
              <a:gdLst/>
              <a:ahLst/>
              <a:cxnLst/>
              <a:rect l="l" t="t" r="r" b="b"/>
              <a:pathLst>
                <a:path w="1210" h="1125" extrusionOk="0">
                  <a:moveTo>
                    <a:pt x="249" y="0"/>
                  </a:moveTo>
                  <a:cubicBezTo>
                    <a:pt x="119" y="0"/>
                    <a:pt x="1" y="148"/>
                    <a:pt x="99" y="277"/>
                  </a:cubicBezTo>
                  <a:cubicBezTo>
                    <a:pt x="155" y="352"/>
                    <a:pt x="170" y="367"/>
                    <a:pt x="176" y="429"/>
                  </a:cubicBezTo>
                  <a:cubicBezTo>
                    <a:pt x="185" y="499"/>
                    <a:pt x="174" y="543"/>
                    <a:pt x="214" y="607"/>
                  </a:cubicBezTo>
                  <a:cubicBezTo>
                    <a:pt x="245" y="651"/>
                    <a:pt x="281" y="690"/>
                    <a:pt x="323" y="724"/>
                  </a:cubicBezTo>
                  <a:cubicBezTo>
                    <a:pt x="422" y="811"/>
                    <a:pt x="529" y="888"/>
                    <a:pt x="643" y="953"/>
                  </a:cubicBezTo>
                  <a:cubicBezTo>
                    <a:pt x="737" y="1006"/>
                    <a:pt x="852" y="1098"/>
                    <a:pt x="955" y="1119"/>
                  </a:cubicBezTo>
                  <a:cubicBezTo>
                    <a:pt x="971" y="1122"/>
                    <a:pt x="986" y="1124"/>
                    <a:pt x="1002" y="1124"/>
                  </a:cubicBezTo>
                  <a:cubicBezTo>
                    <a:pt x="1096" y="1124"/>
                    <a:pt x="1178" y="1063"/>
                    <a:pt x="1193" y="963"/>
                  </a:cubicBezTo>
                  <a:cubicBezTo>
                    <a:pt x="1209" y="857"/>
                    <a:pt x="1109" y="744"/>
                    <a:pt x="1038" y="677"/>
                  </a:cubicBezTo>
                  <a:cubicBezTo>
                    <a:pt x="902" y="552"/>
                    <a:pt x="747" y="455"/>
                    <a:pt x="596" y="350"/>
                  </a:cubicBezTo>
                  <a:lnTo>
                    <a:pt x="596" y="350"/>
                  </a:lnTo>
                  <a:cubicBezTo>
                    <a:pt x="559" y="215"/>
                    <a:pt x="475" y="131"/>
                    <a:pt x="354" y="37"/>
                  </a:cubicBezTo>
                  <a:cubicBezTo>
                    <a:pt x="321" y="11"/>
                    <a:pt x="285" y="0"/>
                    <a:pt x="249" y="0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59"/>
            <p:cNvSpPr/>
            <p:nvPr/>
          </p:nvSpPr>
          <p:spPr>
            <a:xfrm>
              <a:off x="11358542" y="2938741"/>
              <a:ext cx="104033" cy="99051"/>
            </a:xfrm>
            <a:custGeom>
              <a:avLst/>
              <a:gdLst/>
              <a:ahLst/>
              <a:cxnLst/>
              <a:rect l="l" t="t" r="r" b="b"/>
              <a:pathLst>
                <a:path w="4803" h="4573" extrusionOk="0">
                  <a:moveTo>
                    <a:pt x="4528" y="1"/>
                  </a:moveTo>
                  <a:cubicBezTo>
                    <a:pt x="4420" y="1"/>
                    <a:pt x="4312" y="67"/>
                    <a:pt x="4292" y="219"/>
                  </a:cubicBezTo>
                  <a:cubicBezTo>
                    <a:pt x="4145" y="1351"/>
                    <a:pt x="2961" y="2251"/>
                    <a:pt x="2147" y="2888"/>
                  </a:cubicBezTo>
                  <a:cubicBezTo>
                    <a:pt x="1697" y="3239"/>
                    <a:pt x="1284" y="3631"/>
                    <a:pt x="793" y="3926"/>
                  </a:cubicBezTo>
                  <a:cubicBezTo>
                    <a:pt x="463" y="4123"/>
                    <a:pt x="193" y="4120"/>
                    <a:pt x="29" y="4458"/>
                  </a:cubicBezTo>
                  <a:cubicBezTo>
                    <a:pt x="1" y="4515"/>
                    <a:pt x="49" y="4573"/>
                    <a:pt x="105" y="4573"/>
                  </a:cubicBezTo>
                  <a:cubicBezTo>
                    <a:pt x="113" y="4573"/>
                    <a:pt x="122" y="4572"/>
                    <a:pt x="130" y="4569"/>
                  </a:cubicBezTo>
                  <a:lnTo>
                    <a:pt x="130" y="4570"/>
                  </a:lnTo>
                  <a:cubicBezTo>
                    <a:pt x="1207" y="4216"/>
                    <a:pt x="2118" y="3529"/>
                    <a:pt x="3007" y="2804"/>
                  </a:cubicBezTo>
                  <a:cubicBezTo>
                    <a:pt x="3801" y="2158"/>
                    <a:pt x="4455" y="1270"/>
                    <a:pt x="4751" y="284"/>
                  </a:cubicBezTo>
                  <a:cubicBezTo>
                    <a:pt x="4803" y="109"/>
                    <a:pt x="4666" y="1"/>
                    <a:pt x="4528" y="1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59"/>
            <p:cNvSpPr/>
            <p:nvPr/>
          </p:nvSpPr>
          <p:spPr>
            <a:xfrm>
              <a:off x="11352650" y="3036341"/>
              <a:ext cx="325398" cy="346928"/>
            </a:xfrm>
            <a:custGeom>
              <a:avLst/>
              <a:gdLst/>
              <a:ahLst/>
              <a:cxnLst/>
              <a:rect l="l" t="t" r="r" b="b"/>
              <a:pathLst>
                <a:path w="15023" h="16017" extrusionOk="0">
                  <a:moveTo>
                    <a:pt x="239" y="0"/>
                  </a:moveTo>
                  <a:cubicBezTo>
                    <a:pt x="101" y="0"/>
                    <a:pt x="0" y="185"/>
                    <a:pt x="150" y="264"/>
                  </a:cubicBezTo>
                  <a:cubicBezTo>
                    <a:pt x="751" y="579"/>
                    <a:pt x="1354" y="1636"/>
                    <a:pt x="1824" y="2159"/>
                  </a:cubicBezTo>
                  <a:cubicBezTo>
                    <a:pt x="2555" y="2971"/>
                    <a:pt x="3219" y="3854"/>
                    <a:pt x="3917" y="4694"/>
                  </a:cubicBezTo>
                  <a:cubicBezTo>
                    <a:pt x="5052" y="6055"/>
                    <a:pt x="6208" y="7393"/>
                    <a:pt x="7309" y="8773"/>
                  </a:cubicBezTo>
                  <a:cubicBezTo>
                    <a:pt x="8401" y="10140"/>
                    <a:pt x="9519" y="11542"/>
                    <a:pt x="10742" y="12796"/>
                  </a:cubicBezTo>
                  <a:cubicBezTo>
                    <a:pt x="11808" y="13888"/>
                    <a:pt x="13023" y="15283"/>
                    <a:pt x="14393" y="15976"/>
                  </a:cubicBezTo>
                  <a:cubicBezTo>
                    <a:pt x="14449" y="16004"/>
                    <a:pt x="14503" y="16017"/>
                    <a:pt x="14554" y="16017"/>
                  </a:cubicBezTo>
                  <a:cubicBezTo>
                    <a:pt x="14843" y="16017"/>
                    <a:pt x="15022" y="15614"/>
                    <a:pt x="14724" y="15418"/>
                  </a:cubicBezTo>
                  <a:cubicBezTo>
                    <a:pt x="12930" y="14245"/>
                    <a:pt x="11272" y="12419"/>
                    <a:pt x="9910" y="10783"/>
                  </a:cubicBezTo>
                  <a:cubicBezTo>
                    <a:pt x="8884" y="9551"/>
                    <a:pt x="7841" y="8345"/>
                    <a:pt x="6861" y="7079"/>
                  </a:cubicBezTo>
                  <a:cubicBezTo>
                    <a:pt x="5567" y="5411"/>
                    <a:pt x="4057" y="3825"/>
                    <a:pt x="2662" y="2236"/>
                  </a:cubicBezTo>
                  <a:cubicBezTo>
                    <a:pt x="2076" y="1568"/>
                    <a:pt x="1217" y="138"/>
                    <a:pt x="260" y="2"/>
                  </a:cubicBezTo>
                  <a:cubicBezTo>
                    <a:pt x="253" y="1"/>
                    <a:pt x="246" y="0"/>
                    <a:pt x="239" y="0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59"/>
            <p:cNvSpPr/>
            <p:nvPr/>
          </p:nvSpPr>
          <p:spPr>
            <a:xfrm>
              <a:off x="11458568" y="2942943"/>
              <a:ext cx="302850" cy="366184"/>
            </a:xfrm>
            <a:custGeom>
              <a:avLst/>
              <a:gdLst/>
              <a:ahLst/>
              <a:cxnLst/>
              <a:rect l="l" t="t" r="r" b="b"/>
              <a:pathLst>
                <a:path w="13982" h="16906" extrusionOk="0">
                  <a:moveTo>
                    <a:pt x="232" y="1"/>
                  </a:moveTo>
                  <a:cubicBezTo>
                    <a:pt x="121" y="1"/>
                    <a:pt x="1" y="116"/>
                    <a:pt x="49" y="242"/>
                  </a:cubicBezTo>
                  <a:lnTo>
                    <a:pt x="47" y="242"/>
                  </a:lnTo>
                  <a:cubicBezTo>
                    <a:pt x="354" y="1052"/>
                    <a:pt x="863" y="1476"/>
                    <a:pt x="1414" y="2141"/>
                  </a:cubicBezTo>
                  <a:cubicBezTo>
                    <a:pt x="2021" y="2874"/>
                    <a:pt x="2551" y="3689"/>
                    <a:pt x="3120" y="4453"/>
                  </a:cubicBezTo>
                  <a:cubicBezTo>
                    <a:pt x="4199" y="5901"/>
                    <a:pt x="5347" y="7300"/>
                    <a:pt x="6447" y="8733"/>
                  </a:cubicBezTo>
                  <a:cubicBezTo>
                    <a:pt x="7553" y="10175"/>
                    <a:pt x="8642" y="11641"/>
                    <a:pt x="9777" y="13058"/>
                  </a:cubicBezTo>
                  <a:cubicBezTo>
                    <a:pt x="10868" y="14418"/>
                    <a:pt x="12317" y="15448"/>
                    <a:pt x="13417" y="16800"/>
                  </a:cubicBezTo>
                  <a:cubicBezTo>
                    <a:pt x="13478" y="16874"/>
                    <a:pt x="13555" y="16906"/>
                    <a:pt x="13629" y="16906"/>
                  </a:cubicBezTo>
                  <a:cubicBezTo>
                    <a:pt x="13813" y="16906"/>
                    <a:pt x="13981" y="16713"/>
                    <a:pt x="13852" y="16507"/>
                  </a:cubicBezTo>
                  <a:cubicBezTo>
                    <a:pt x="12970" y="15100"/>
                    <a:pt x="11465" y="14172"/>
                    <a:pt x="10398" y="12921"/>
                  </a:cubicBezTo>
                  <a:cubicBezTo>
                    <a:pt x="9167" y="11480"/>
                    <a:pt x="8051" y="9908"/>
                    <a:pt x="6893" y="8406"/>
                  </a:cubicBezTo>
                  <a:cubicBezTo>
                    <a:pt x="5850" y="7054"/>
                    <a:pt x="4758" y="5736"/>
                    <a:pt x="3731" y="4374"/>
                  </a:cubicBezTo>
                  <a:cubicBezTo>
                    <a:pt x="3161" y="3615"/>
                    <a:pt x="2586" y="2860"/>
                    <a:pt x="2008" y="2108"/>
                  </a:cubicBezTo>
                  <a:cubicBezTo>
                    <a:pt x="1478" y="1415"/>
                    <a:pt x="775" y="844"/>
                    <a:pt x="357" y="77"/>
                  </a:cubicBezTo>
                  <a:cubicBezTo>
                    <a:pt x="328" y="23"/>
                    <a:pt x="281" y="1"/>
                    <a:pt x="232" y="1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59"/>
            <p:cNvSpPr/>
            <p:nvPr/>
          </p:nvSpPr>
          <p:spPr>
            <a:xfrm>
              <a:off x="11663471" y="3308131"/>
              <a:ext cx="96084" cy="81333"/>
            </a:xfrm>
            <a:custGeom>
              <a:avLst/>
              <a:gdLst/>
              <a:ahLst/>
              <a:cxnLst/>
              <a:rect l="l" t="t" r="r" b="b"/>
              <a:pathLst>
                <a:path w="4436" h="3755" extrusionOk="0">
                  <a:moveTo>
                    <a:pt x="4181" y="1"/>
                  </a:moveTo>
                  <a:cubicBezTo>
                    <a:pt x="4065" y="1"/>
                    <a:pt x="3948" y="66"/>
                    <a:pt x="3923" y="199"/>
                  </a:cubicBezTo>
                  <a:cubicBezTo>
                    <a:pt x="3766" y="991"/>
                    <a:pt x="2913" y="1680"/>
                    <a:pt x="2343" y="2211"/>
                  </a:cubicBezTo>
                  <a:cubicBezTo>
                    <a:pt x="1963" y="2564"/>
                    <a:pt x="1287" y="3270"/>
                    <a:pt x="677" y="3270"/>
                  </a:cubicBezTo>
                  <a:cubicBezTo>
                    <a:pt x="541" y="3270"/>
                    <a:pt x="408" y="3235"/>
                    <a:pt x="282" y="3152"/>
                  </a:cubicBezTo>
                  <a:cubicBezTo>
                    <a:pt x="257" y="3135"/>
                    <a:pt x="231" y="3128"/>
                    <a:pt x="206" y="3128"/>
                  </a:cubicBezTo>
                  <a:cubicBezTo>
                    <a:pt x="90" y="3128"/>
                    <a:pt x="1" y="3290"/>
                    <a:pt x="71" y="3396"/>
                  </a:cubicBezTo>
                  <a:cubicBezTo>
                    <a:pt x="243" y="3656"/>
                    <a:pt x="470" y="3755"/>
                    <a:pt x="716" y="3755"/>
                  </a:cubicBezTo>
                  <a:cubicBezTo>
                    <a:pt x="1219" y="3755"/>
                    <a:pt x="1804" y="3345"/>
                    <a:pt x="2173" y="3055"/>
                  </a:cubicBezTo>
                  <a:cubicBezTo>
                    <a:pt x="2661" y="2671"/>
                    <a:pt x="3115" y="2245"/>
                    <a:pt x="3529" y="1781"/>
                  </a:cubicBezTo>
                  <a:cubicBezTo>
                    <a:pt x="3953" y="1306"/>
                    <a:pt x="4410" y="908"/>
                    <a:pt x="4431" y="238"/>
                  </a:cubicBezTo>
                  <a:cubicBezTo>
                    <a:pt x="4436" y="81"/>
                    <a:pt x="4309" y="1"/>
                    <a:pt x="4181" y="1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59"/>
            <p:cNvSpPr/>
            <p:nvPr/>
          </p:nvSpPr>
          <p:spPr>
            <a:xfrm>
              <a:off x="11673413" y="3305315"/>
              <a:ext cx="110574" cy="105029"/>
            </a:xfrm>
            <a:custGeom>
              <a:avLst/>
              <a:gdLst/>
              <a:ahLst/>
              <a:cxnLst/>
              <a:rect l="l" t="t" r="r" b="b"/>
              <a:pathLst>
                <a:path w="5105" h="4849" extrusionOk="0">
                  <a:moveTo>
                    <a:pt x="4020" y="0"/>
                  </a:moveTo>
                  <a:cubicBezTo>
                    <a:pt x="3853" y="0"/>
                    <a:pt x="3700" y="159"/>
                    <a:pt x="3811" y="354"/>
                  </a:cubicBezTo>
                  <a:cubicBezTo>
                    <a:pt x="4018" y="713"/>
                    <a:pt x="4157" y="736"/>
                    <a:pt x="4142" y="1196"/>
                  </a:cubicBezTo>
                  <a:cubicBezTo>
                    <a:pt x="4127" y="1629"/>
                    <a:pt x="4044" y="1734"/>
                    <a:pt x="3803" y="2092"/>
                  </a:cubicBezTo>
                  <a:cubicBezTo>
                    <a:pt x="3414" y="2670"/>
                    <a:pt x="2998" y="3102"/>
                    <a:pt x="2442" y="3512"/>
                  </a:cubicBezTo>
                  <a:cubicBezTo>
                    <a:pt x="2187" y="3702"/>
                    <a:pt x="1603" y="4302"/>
                    <a:pt x="1300" y="4333"/>
                  </a:cubicBezTo>
                  <a:cubicBezTo>
                    <a:pt x="1291" y="4334"/>
                    <a:pt x="1281" y="4334"/>
                    <a:pt x="1271" y="4334"/>
                  </a:cubicBezTo>
                  <a:cubicBezTo>
                    <a:pt x="962" y="4334"/>
                    <a:pt x="555" y="3847"/>
                    <a:pt x="244" y="3746"/>
                  </a:cubicBezTo>
                  <a:cubicBezTo>
                    <a:pt x="229" y="3741"/>
                    <a:pt x="215" y="3739"/>
                    <a:pt x="201" y="3739"/>
                  </a:cubicBezTo>
                  <a:cubicBezTo>
                    <a:pt x="68" y="3739"/>
                    <a:pt x="0" y="3949"/>
                    <a:pt x="135" y="4019"/>
                  </a:cubicBezTo>
                  <a:cubicBezTo>
                    <a:pt x="573" y="4247"/>
                    <a:pt x="705" y="4848"/>
                    <a:pt x="1170" y="4848"/>
                  </a:cubicBezTo>
                  <a:cubicBezTo>
                    <a:pt x="1227" y="4848"/>
                    <a:pt x="1288" y="4839"/>
                    <a:pt x="1356" y="4820"/>
                  </a:cubicBezTo>
                  <a:cubicBezTo>
                    <a:pt x="1968" y="4643"/>
                    <a:pt x="2705" y="3993"/>
                    <a:pt x="3185" y="3595"/>
                  </a:cubicBezTo>
                  <a:cubicBezTo>
                    <a:pt x="3778" y="3104"/>
                    <a:pt x="4324" y="2378"/>
                    <a:pt x="4687" y="1698"/>
                  </a:cubicBezTo>
                  <a:cubicBezTo>
                    <a:pt x="5104" y="917"/>
                    <a:pt x="4711" y="707"/>
                    <a:pt x="4229" y="104"/>
                  </a:cubicBezTo>
                  <a:cubicBezTo>
                    <a:pt x="4171" y="31"/>
                    <a:pt x="4094" y="0"/>
                    <a:pt x="4020" y="0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59"/>
            <p:cNvSpPr/>
            <p:nvPr/>
          </p:nvSpPr>
          <p:spPr>
            <a:xfrm>
              <a:off x="11712033" y="3394489"/>
              <a:ext cx="95651" cy="46937"/>
            </a:xfrm>
            <a:custGeom>
              <a:avLst/>
              <a:gdLst/>
              <a:ahLst/>
              <a:cxnLst/>
              <a:rect l="l" t="t" r="r" b="b"/>
              <a:pathLst>
                <a:path w="4416" h="2167" extrusionOk="0">
                  <a:moveTo>
                    <a:pt x="101" y="1"/>
                  </a:moveTo>
                  <a:cubicBezTo>
                    <a:pt x="39" y="1"/>
                    <a:pt x="0" y="86"/>
                    <a:pt x="52" y="135"/>
                  </a:cubicBezTo>
                  <a:lnTo>
                    <a:pt x="52" y="134"/>
                  </a:lnTo>
                  <a:cubicBezTo>
                    <a:pt x="235" y="309"/>
                    <a:pt x="157" y="220"/>
                    <a:pt x="368" y="347"/>
                  </a:cubicBezTo>
                  <a:cubicBezTo>
                    <a:pt x="711" y="554"/>
                    <a:pt x="982" y="723"/>
                    <a:pt x="1302" y="956"/>
                  </a:cubicBezTo>
                  <a:cubicBezTo>
                    <a:pt x="1635" y="1197"/>
                    <a:pt x="1957" y="1449"/>
                    <a:pt x="2291" y="1688"/>
                  </a:cubicBezTo>
                  <a:cubicBezTo>
                    <a:pt x="2516" y="1849"/>
                    <a:pt x="2922" y="2167"/>
                    <a:pt x="3237" y="2167"/>
                  </a:cubicBezTo>
                  <a:cubicBezTo>
                    <a:pt x="3244" y="2167"/>
                    <a:pt x="3251" y="2167"/>
                    <a:pt x="3257" y="2166"/>
                  </a:cubicBezTo>
                  <a:cubicBezTo>
                    <a:pt x="3609" y="2149"/>
                    <a:pt x="3743" y="1750"/>
                    <a:pt x="4078" y="1702"/>
                  </a:cubicBezTo>
                  <a:cubicBezTo>
                    <a:pt x="4416" y="1654"/>
                    <a:pt x="4363" y="1202"/>
                    <a:pt x="4055" y="1202"/>
                  </a:cubicBezTo>
                  <a:cubicBezTo>
                    <a:pt x="4035" y="1202"/>
                    <a:pt x="4015" y="1204"/>
                    <a:pt x="3993" y="1208"/>
                  </a:cubicBezTo>
                  <a:cubicBezTo>
                    <a:pt x="3680" y="1266"/>
                    <a:pt x="3481" y="1647"/>
                    <a:pt x="3215" y="1684"/>
                  </a:cubicBezTo>
                  <a:cubicBezTo>
                    <a:pt x="3203" y="1686"/>
                    <a:pt x="3190" y="1686"/>
                    <a:pt x="3177" y="1686"/>
                  </a:cubicBezTo>
                  <a:cubicBezTo>
                    <a:pt x="2834" y="1686"/>
                    <a:pt x="2266" y="1118"/>
                    <a:pt x="2036" y="950"/>
                  </a:cubicBezTo>
                  <a:cubicBezTo>
                    <a:pt x="1719" y="719"/>
                    <a:pt x="1373" y="485"/>
                    <a:pt x="1034" y="280"/>
                  </a:cubicBezTo>
                  <a:cubicBezTo>
                    <a:pt x="724" y="93"/>
                    <a:pt x="446" y="164"/>
                    <a:pt x="135" y="9"/>
                  </a:cubicBezTo>
                  <a:cubicBezTo>
                    <a:pt x="123" y="3"/>
                    <a:pt x="112" y="1"/>
                    <a:pt x="101" y="1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59"/>
            <p:cNvSpPr/>
            <p:nvPr/>
          </p:nvSpPr>
          <p:spPr>
            <a:xfrm>
              <a:off x="11769692" y="3339495"/>
              <a:ext cx="46656" cy="94806"/>
            </a:xfrm>
            <a:custGeom>
              <a:avLst/>
              <a:gdLst/>
              <a:ahLst/>
              <a:cxnLst/>
              <a:rect l="l" t="t" r="r" b="b"/>
              <a:pathLst>
                <a:path w="2154" h="4377" extrusionOk="0">
                  <a:moveTo>
                    <a:pt x="195" y="0"/>
                  </a:moveTo>
                  <a:cubicBezTo>
                    <a:pt x="102" y="0"/>
                    <a:pt x="6" y="70"/>
                    <a:pt x="5" y="194"/>
                  </a:cubicBezTo>
                  <a:cubicBezTo>
                    <a:pt x="1" y="895"/>
                    <a:pt x="276" y="1496"/>
                    <a:pt x="578" y="2115"/>
                  </a:cubicBezTo>
                  <a:cubicBezTo>
                    <a:pt x="829" y="2629"/>
                    <a:pt x="1651" y="3444"/>
                    <a:pt x="1356" y="4024"/>
                  </a:cubicBezTo>
                  <a:cubicBezTo>
                    <a:pt x="1269" y="4195"/>
                    <a:pt x="1408" y="4377"/>
                    <a:pt x="1565" y="4377"/>
                  </a:cubicBezTo>
                  <a:cubicBezTo>
                    <a:pt x="1619" y="4377"/>
                    <a:pt x="1674" y="4356"/>
                    <a:pt x="1723" y="4307"/>
                  </a:cubicBezTo>
                  <a:cubicBezTo>
                    <a:pt x="2153" y="3874"/>
                    <a:pt x="1882" y="3282"/>
                    <a:pt x="1609" y="2830"/>
                  </a:cubicBezTo>
                  <a:cubicBezTo>
                    <a:pt x="1087" y="1964"/>
                    <a:pt x="505" y="1201"/>
                    <a:pt x="365" y="158"/>
                  </a:cubicBezTo>
                  <a:cubicBezTo>
                    <a:pt x="350" y="50"/>
                    <a:pt x="274" y="0"/>
                    <a:pt x="195" y="0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59"/>
            <p:cNvSpPr/>
            <p:nvPr/>
          </p:nvSpPr>
          <p:spPr>
            <a:xfrm>
              <a:off x="11392700" y="2980177"/>
              <a:ext cx="111614" cy="98163"/>
            </a:xfrm>
            <a:custGeom>
              <a:avLst/>
              <a:gdLst/>
              <a:ahLst/>
              <a:cxnLst/>
              <a:rect l="l" t="t" r="r" b="b"/>
              <a:pathLst>
                <a:path w="5153" h="4532" extrusionOk="0">
                  <a:moveTo>
                    <a:pt x="4470" y="0"/>
                  </a:moveTo>
                  <a:cubicBezTo>
                    <a:pt x="4347" y="0"/>
                    <a:pt x="4224" y="48"/>
                    <a:pt x="4137" y="148"/>
                  </a:cubicBezTo>
                  <a:cubicBezTo>
                    <a:pt x="3641" y="727"/>
                    <a:pt x="3219" y="1257"/>
                    <a:pt x="2635" y="1776"/>
                  </a:cubicBezTo>
                  <a:cubicBezTo>
                    <a:pt x="1795" y="2520"/>
                    <a:pt x="913" y="3262"/>
                    <a:pt x="151" y="4087"/>
                  </a:cubicBezTo>
                  <a:cubicBezTo>
                    <a:pt x="0" y="4249"/>
                    <a:pt x="151" y="4531"/>
                    <a:pt x="350" y="4531"/>
                  </a:cubicBezTo>
                  <a:cubicBezTo>
                    <a:pt x="380" y="4531"/>
                    <a:pt x="412" y="4525"/>
                    <a:pt x="444" y="4510"/>
                  </a:cubicBezTo>
                  <a:cubicBezTo>
                    <a:pt x="1641" y="3954"/>
                    <a:pt x="2577" y="3170"/>
                    <a:pt x="3571" y="2317"/>
                  </a:cubicBezTo>
                  <a:cubicBezTo>
                    <a:pt x="4119" y="1848"/>
                    <a:pt x="5152" y="1131"/>
                    <a:pt x="4897" y="299"/>
                  </a:cubicBezTo>
                  <a:cubicBezTo>
                    <a:pt x="4838" y="106"/>
                    <a:pt x="4654" y="0"/>
                    <a:pt x="4470" y="0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59"/>
            <p:cNvSpPr/>
            <p:nvPr/>
          </p:nvSpPr>
          <p:spPr>
            <a:xfrm>
              <a:off x="11412042" y="3020356"/>
              <a:ext cx="113542" cy="87463"/>
            </a:xfrm>
            <a:custGeom>
              <a:avLst/>
              <a:gdLst/>
              <a:ahLst/>
              <a:cxnLst/>
              <a:rect l="l" t="t" r="r" b="b"/>
              <a:pathLst>
                <a:path w="5242" h="4038" extrusionOk="0">
                  <a:moveTo>
                    <a:pt x="4645" y="0"/>
                  </a:moveTo>
                  <a:cubicBezTo>
                    <a:pt x="4580" y="0"/>
                    <a:pt x="4510" y="16"/>
                    <a:pt x="4437" y="52"/>
                  </a:cubicBezTo>
                  <a:cubicBezTo>
                    <a:pt x="4155" y="193"/>
                    <a:pt x="4097" y="410"/>
                    <a:pt x="3884" y="635"/>
                  </a:cubicBezTo>
                  <a:cubicBezTo>
                    <a:pt x="3600" y="934"/>
                    <a:pt x="3289" y="1207"/>
                    <a:pt x="3006" y="1517"/>
                  </a:cubicBezTo>
                  <a:cubicBezTo>
                    <a:pt x="2673" y="1884"/>
                    <a:pt x="2324" y="2183"/>
                    <a:pt x="1917" y="2468"/>
                  </a:cubicBezTo>
                  <a:cubicBezTo>
                    <a:pt x="1428" y="2809"/>
                    <a:pt x="855" y="3367"/>
                    <a:pt x="294" y="3527"/>
                  </a:cubicBezTo>
                  <a:cubicBezTo>
                    <a:pt x="1" y="3611"/>
                    <a:pt x="107" y="4038"/>
                    <a:pt x="390" y="4038"/>
                  </a:cubicBezTo>
                  <a:cubicBezTo>
                    <a:pt x="392" y="4038"/>
                    <a:pt x="393" y="4038"/>
                    <a:pt x="395" y="4038"/>
                  </a:cubicBezTo>
                  <a:cubicBezTo>
                    <a:pt x="1343" y="4017"/>
                    <a:pt x="2395" y="3226"/>
                    <a:pt x="3089" y="2621"/>
                  </a:cubicBezTo>
                  <a:cubicBezTo>
                    <a:pt x="3523" y="2244"/>
                    <a:pt x="3872" y="1779"/>
                    <a:pt x="4298" y="1394"/>
                  </a:cubicBezTo>
                  <a:cubicBezTo>
                    <a:pt x="4435" y="1270"/>
                    <a:pt x="4583" y="1175"/>
                    <a:pt x="4701" y="1029"/>
                  </a:cubicBezTo>
                  <a:cubicBezTo>
                    <a:pt x="4762" y="947"/>
                    <a:pt x="4820" y="865"/>
                    <a:pt x="4876" y="779"/>
                  </a:cubicBezTo>
                  <a:cubicBezTo>
                    <a:pt x="4877" y="778"/>
                    <a:pt x="4877" y="777"/>
                    <a:pt x="4878" y="776"/>
                  </a:cubicBezTo>
                  <a:lnTo>
                    <a:pt x="4878" y="776"/>
                  </a:lnTo>
                  <a:cubicBezTo>
                    <a:pt x="5242" y="515"/>
                    <a:pt x="5018" y="0"/>
                    <a:pt x="4645" y="0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59"/>
            <p:cNvSpPr/>
            <p:nvPr/>
          </p:nvSpPr>
          <p:spPr>
            <a:xfrm>
              <a:off x="11332182" y="2918554"/>
              <a:ext cx="112242" cy="99094"/>
            </a:xfrm>
            <a:custGeom>
              <a:avLst/>
              <a:gdLst/>
              <a:ahLst/>
              <a:cxnLst/>
              <a:rect l="l" t="t" r="r" b="b"/>
              <a:pathLst>
                <a:path w="5182" h="4575" extrusionOk="0">
                  <a:moveTo>
                    <a:pt x="4231" y="1"/>
                  </a:moveTo>
                  <a:cubicBezTo>
                    <a:pt x="3743" y="1"/>
                    <a:pt x="3106" y="451"/>
                    <a:pt x="2839" y="734"/>
                  </a:cubicBezTo>
                  <a:cubicBezTo>
                    <a:pt x="2718" y="863"/>
                    <a:pt x="2860" y="1043"/>
                    <a:pt x="3008" y="1043"/>
                  </a:cubicBezTo>
                  <a:cubicBezTo>
                    <a:pt x="3046" y="1043"/>
                    <a:pt x="3085" y="1030"/>
                    <a:pt x="3120" y="1002"/>
                  </a:cubicBezTo>
                  <a:cubicBezTo>
                    <a:pt x="3290" y="863"/>
                    <a:pt x="3473" y="738"/>
                    <a:pt x="3664" y="630"/>
                  </a:cubicBezTo>
                  <a:cubicBezTo>
                    <a:pt x="3748" y="583"/>
                    <a:pt x="3942" y="451"/>
                    <a:pt x="4042" y="448"/>
                  </a:cubicBezTo>
                  <a:cubicBezTo>
                    <a:pt x="4054" y="448"/>
                    <a:pt x="4066" y="448"/>
                    <a:pt x="4077" y="448"/>
                  </a:cubicBezTo>
                  <a:cubicBezTo>
                    <a:pt x="4662" y="448"/>
                    <a:pt x="4538" y="901"/>
                    <a:pt x="4431" y="1226"/>
                  </a:cubicBezTo>
                  <a:cubicBezTo>
                    <a:pt x="4127" y="2150"/>
                    <a:pt x="3079" y="2901"/>
                    <a:pt x="2292" y="3404"/>
                  </a:cubicBezTo>
                  <a:cubicBezTo>
                    <a:pt x="2005" y="3586"/>
                    <a:pt x="1707" y="3783"/>
                    <a:pt x="1404" y="3936"/>
                  </a:cubicBezTo>
                  <a:cubicBezTo>
                    <a:pt x="1266" y="4005"/>
                    <a:pt x="1113" y="4118"/>
                    <a:pt x="1003" y="4118"/>
                  </a:cubicBezTo>
                  <a:cubicBezTo>
                    <a:pt x="910" y="4118"/>
                    <a:pt x="847" y="4040"/>
                    <a:pt x="846" y="3794"/>
                  </a:cubicBezTo>
                  <a:cubicBezTo>
                    <a:pt x="846" y="3623"/>
                    <a:pt x="991" y="3371"/>
                    <a:pt x="1062" y="3237"/>
                  </a:cubicBezTo>
                  <a:cubicBezTo>
                    <a:pt x="1505" y="2394"/>
                    <a:pt x="2221" y="1680"/>
                    <a:pt x="2733" y="874"/>
                  </a:cubicBezTo>
                  <a:cubicBezTo>
                    <a:pt x="2754" y="840"/>
                    <a:pt x="2722" y="802"/>
                    <a:pt x="2689" y="802"/>
                  </a:cubicBezTo>
                  <a:cubicBezTo>
                    <a:pt x="2678" y="802"/>
                    <a:pt x="2667" y="806"/>
                    <a:pt x="2658" y="815"/>
                  </a:cubicBezTo>
                  <a:lnTo>
                    <a:pt x="2659" y="816"/>
                  </a:lnTo>
                  <a:cubicBezTo>
                    <a:pt x="1995" y="1523"/>
                    <a:pt x="1" y="2948"/>
                    <a:pt x="402" y="4183"/>
                  </a:cubicBezTo>
                  <a:cubicBezTo>
                    <a:pt x="494" y="4466"/>
                    <a:pt x="680" y="4574"/>
                    <a:pt x="914" y="4574"/>
                  </a:cubicBezTo>
                  <a:cubicBezTo>
                    <a:pt x="1560" y="4574"/>
                    <a:pt x="2566" y="3741"/>
                    <a:pt x="2907" y="3488"/>
                  </a:cubicBezTo>
                  <a:cubicBezTo>
                    <a:pt x="3714" y="2893"/>
                    <a:pt x="5182" y="1625"/>
                    <a:pt x="4791" y="431"/>
                  </a:cubicBezTo>
                  <a:cubicBezTo>
                    <a:pt x="4688" y="117"/>
                    <a:pt x="4479" y="1"/>
                    <a:pt x="4231" y="1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59"/>
            <p:cNvSpPr/>
            <p:nvPr/>
          </p:nvSpPr>
          <p:spPr>
            <a:xfrm>
              <a:off x="11421161" y="2919659"/>
              <a:ext cx="29847" cy="27227"/>
            </a:xfrm>
            <a:custGeom>
              <a:avLst/>
              <a:gdLst/>
              <a:ahLst/>
              <a:cxnLst/>
              <a:rect l="l" t="t" r="r" b="b"/>
              <a:pathLst>
                <a:path w="1378" h="1257" extrusionOk="0">
                  <a:moveTo>
                    <a:pt x="271" y="0"/>
                  </a:moveTo>
                  <a:cubicBezTo>
                    <a:pt x="135" y="0"/>
                    <a:pt x="0" y="180"/>
                    <a:pt x="113" y="301"/>
                  </a:cubicBezTo>
                  <a:cubicBezTo>
                    <a:pt x="280" y="480"/>
                    <a:pt x="446" y="658"/>
                    <a:pt x="612" y="836"/>
                  </a:cubicBezTo>
                  <a:cubicBezTo>
                    <a:pt x="762" y="998"/>
                    <a:pt x="901" y="1149"/>
                    <a:pt x="1103" y="1244"/>
                  </a:cubicBezTo>
                  <a:cubicBezTo>
                    <a:pt x="1123" y="1253"/>
                    <a:pt x="1144" y="1257"/>
                    <a:pt x="1166" y="1257"/>
                  </a:cubicBezTo>
                  <a:cubicBezTo>
                    <a:pt x="1268" y="1257"/>
                    <a:pt x="1377" y="1168"/>
                    <a:pt x="1327" y="1058"/>
                  </a:cubicBezTo>
                  <a:cubicBezTo>
                    <a:pt x="1228" y="839"/>
                    <a:pt x="1077" y="697"/>
                    <a:pt x="902" y="535"/>
                  </a:cubicBezTo>
                  <a:cubicBezTo>
                    <a:pt x="728" y="373"/>
                    <a:pt x="551" y="207"/>
                    <a:pt x="375" y="43"/>
                  </a:cubicBezTo>
                  <a:cubicBezTo>
                    <a:pt x="343" y="13"/>
                    <a:pt x="307" y="0"/>
                    <a:pt x="271" y="0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3" name="Google Shape;993;p59"/>
          <p:cNvGrpSpPr/>
          <p:nvPr/>
        </p:nvGrpSpPr>
        <p:grpSpPr>
          <a:xfrm>
            <a:off x="7100663" y="2088070"/>
            <a:ext cx="553588" cy="572129"/>
            <a:chOff x="3530425" y="1508747"/>
            <a:chExt cx="368175" cy="344594"/>
          </a:xfrm>
        </p:grpSpPr>
        <p:sp>
          <p:nvSpPr>
            <p:cNvPr id="994" name="Google Shape;994;p59"/>
            <p:cNvSpPr/>
            <p:nvPr/>
          </p:nvSpPr>
          <p:spPr>
            <a:xfrm>
              <a:off x="3530425" y="1508747"/>
              <a:ext cx="316765" cy="344594"/>
            </a:xfrm>
            <a:custGeom>
              <a:avLst/>
              <a:gdLst/>
              <a:ahLst/>
              <a:cxnLst/>
              <a:rect l="l" t="t" r="r" b="b"/>
              <a:pathLst>
                <a:path w="7848" h="8538" extrusionOk="0">
                  <a:moveTo>
                    <a:pt x="6835" y="3406"/>
                  </a:moveTo>
                  <a:cubicBezTo>
                    <a:pt x="7252" y="3466"/>
                    <a:pt x="7561" y="3823"/>
                    <a:pt x="7561" y="4251"/>
                  </a:cubicBezTo>
                  <a:cubicBezTo>
                    <a:pt x="7573" y="4704"/>
                    <a:pt x="7264" y="5061"/>
                    <a:pt x="6835" y="5121"/>
                  </a:cubicBezTo>
                  <a:lnTo>
                    <a:pt x="6835" y="3406"/>
                  </a:lnTo>
                  <a:close/>
                  <a:moveTo>
                    <a:pt x="2144" y="3263"/>
                  </a:moveTo>
                  <a:lnTo>
                    <a:pt x="2144" y="5263"/>
                  </a:lnTo>
                  <a:lnTo>
                    <a:pt x="1263" y="5263"/>
                  </a:lnTo>
                  <a:lnTo>
                    <a:pt x="1263" y="3263"/>
                  </a:lnTo>
                  <a:close/>
                  <a:moveTo>
                    <a:pt x="1013" y="3275"/>
                  </a:moveTo>
                  <a:lnTo>
                    <a:pt x="1013" y="5287"/>
                  </a:lnTo>
                  <a:lnTo>
                    <a:pt x="715" y="5287"/>
                  </a:lnTo>
                  <a:cubicBezTo>
                    <a:pt x="477" y="5287"/>
                    <a:pt x="287" y="5085"/>
                    <a:pt x="287" y="4847"/>
                  </a:cubicBezTo>
                  <a:lnTo>
                    <a:pt x="287" y="3704"/>
                  </a:lnTo>
                  <a:cubicBezTo>
                    <a:pt x="287" y="3466"/>
                    <a:pt x="477" y="3275"/>
                    <a:pt x="715" y="3275"/>
                  </a:cubicBezTo>
                  <a:close/>
                  <a:moveTo>
                    <a:pt x="2287" y="6252"/>
                  </a:moveTo>
                  <a:lnTo>
                    <a:pt x="2287" y="6847"/>
                  </a:lnTo>
                  <a:lnTo>
                    <a:pt x="2037" y="6847"/>
                  </a:lnTo>
                  <a:lnTo>
                    <a:pt x="2204" y="6252"/>
                  </a:lnTo>
                  <a:close/>
                  <a:moveTo>
                    <a:pt x="2108" y="5549"/>
                  </a:moveTo>
                  <a:lnTo>
                    <a:pt x="1608" y="7407"/>
                  </a:lnTo>
                  <a:lnTo>
                    <a:pt x="1275" y="7407"/>
                  </a:lnTo>
                  <a:lnTo>
                    <a:pt x="1275" y="5549"/>
                  </a:lnTo>
                  <a:close/>
                  <a:moveTo>
                    <a:pt x="6561" y="263"/>
                  </a:moveTo>
                  <a:lnTo>
                    <a:pt x="6561" y="8276"/>
                  </a:lnTo>
                  <a:lnTo>
                    <a:pt x="5966" y="8276"/>
                  </a:lnTo>
                  <a:lnTo>
                    <a:pt x="5966" y="2632"/>
                  </a:lnTo>
                  <a:cubicBezTo>
                    <a:pt x="5966" y="2561"/>
                    <a:pt x="5906" y="2501"/>
                    <a:pt x="5835" y="2501"/>
                  </a:cubicBezTo>
                  <a:cubicBezTo>
                    <a:pt x="5764" y="2501"/>
                    <a:pt x="5704" y="2561"/>
                    <a:pt x="5704" y="2632"/>
                  </a:cubicBezTo>
                  <a:lnTo>
                    <a:pt x="5704" y="7395"/>
                  </a:lnTo>
                  <a:cubicBezTo>
                    <a:pt x="5537" y="7157"/>
                    <a:pt x="5264" y="6847"/>
                    <a:pt x="4942" y="6537"/>
                  </a:cubicBezTo>
                  <a:cubicBezTo>
                    <a:pt x="4573" y="6180"/>
                    <a:pt x="4180" y="5883"/>
                    <a:pt x="3775" y="5668"/>
                  </a:cubicBezTo>
                  <a:cubicBezTo>
                    <a:pt x="3323" y="5430"/>
                    <a:pt x="2858" y="5299"/>
                    <a:pt x="2394" y="5287"/>
                  </a:cubicBezTo>
                  <a:lnTo>
                    <a:pt x="2394" y="3263"/>
                  </a:lnTo>
                  <a:cubicBezTo>
                    <a:pt x="2858" y="3239"/>
                    <a:pt x="3335" y="3108"/>
                    <a:pt x="3775" y="2870"/>
                  </a:cubicBezTo>
                  <a:cubicBezTo>
                    <a:pt x="4180" y="2668"/>
                    <a:pt x="4573" y="2382"/>
                    <a:pt x="4942" y="2001"/>
                  </a:cubicBezTo>
                  <a:cubicBezTo>
                    <a:pt x="5264" y="1692"/>
                    <a:pt x="5525" y="1370"/>
                    <a:pt x="5704" y="1144"/>
                  </a:cubicBezTo>
                  <a:lnTo>
                    <a:pt x="5704" y="1989"/>
                  </a:lnTo>
                  <a:cubicBezTo>
                    <a:pt x="5704" y="2061"/>
                    <a:pt x="5764" y="2120"/>
                    <a:pt x="5835" y="2120"/>
                  </a:cubicBezTo>
                  <a:cubicBezTo>
                    <a:pt x="5906" y="2120"/>
                    <a:pt x="5966" y="2061"/>
                    <a:pt x="5966" y="1989"/>
                  </a:cubicBezTo>
                  <a:lnTo>
                    <a:pt x="5966" y="263"/>
                  </a:lnTo>
                  <a:close/>
                  <a:moveTo>
                    <a:pt x="5847" y="1"/>
                  </a:moveTo>
                  <a:cubicBezTo>
                    <a:pt x="5776" y="1"/>
                    <a:pt x="5716" y="60"/>
                    <a:pt x="5716" y="132"/>
                  </a:cubicBezTo>
                  <a:lnTo>
                    <a:pt x="5716" y="668"/>
                  </a:lnTo>
                  <a:cubicBezTo>
                    <a:pt x="5645" y="799"/>
                    <a:pt x="5299" y="1311"/>
                    <a:pt x="4763" y="1834"/>
                  </a:cubicBezTo>
                  <a:cubicBezTo>
                    <a:pt x="4216" y="2370"/>
                    <a:pt x="3335" y="3001"/>
                    <a:pt x="2275" y="3001"/>
                  </a:cubicBezTo>
                  <a:lnTo>
                    <a:pt x="703" y="3001"/>
                  </a:lnTo>
                  <a:cubicBezTo>
                    <a:pt x="311" y="3001"/>
                    <a:pt x="1" y="3323"/>
                    <a:pt x="1" y="3704"/>
                  </a:cubicBezTo>
                  <a:lnTo>
                    <a:pt x="1" y="4847"/>
                  </a:lnTo>
                  <a:cubicBezTo>
                    <a:pt x="1" y="5240"/>
                    <a:pt x="311" y="5549"/>
                    <a:pt x="703" y="5549"/>
                  </a:cubicBezTo>
                  <a:lnTo>
                    <a:pt x="1001" y="5549"/>
                  </a:lnTo>
                  <a:lnTo>
                    <a:pt x="1001" y="7561"/>
                  </a:lnTo>
                  <a:cubicBezTo>
                    <a:pt x="1001" y="7633"/>
                    <a:pt x="1061" y="7692"/>
                    <a:pt x="1132" y="7692"/>
                  </a:cubicBezTo>
                  <a:lnTo>
                    <a:pt x="1692" y="7692"/>
                  </a:lnTo>
                  <a:cubicBezTo>
                    <a:pt x="1751" y="7692"/>
                    <a:pt x="1811" y="7645"/>
                    <a:pt x="1823" y="7585"/>
                  </a:cubicBezTo>
                  <a:lnTo>
                    <a:pt x="1942" y="7109"/>
                  </a:lnTo>
                  <a:lnTo>
                    <a:pt x="2406" y="7109"/>
                  </a:lnTo>
                  <a:cubicBezTo>
                    <a:pt x="2477" y="7109"/>
                    <a:pt x="2537" y="7049"/>
                    <a:pt x="2537" y="6978"/>
                  </a:cubicBezTo>
                  <a:lnTo>
                    <a:pt x="2537" y="6121"/>
                  </a:lnTo>
                  <a:cubicBezTo>
                    <a:pt x="2537" y="6037"/>
                    <a:pt x="2477" y="5978"/>
                    <a:pt x="2406" y="5978"/>
                  </a:cubicBezTo>
                  <a:lnTo>
                    <a:pt x="2239" y="5978"/>
                  </a:lnTo>
                  <a:lnTo>
                    <a:pt x="2358" y="5537"/>
                  </a:lnTo>
                  <a:cubicBezTo>
                    <a:pt x="3370" y="5585"/>
                    <a:pt x="4228" y="6192"/>
                    <a:pt x="4740" y="6716"/>
                  </a:cubicBezTo>
                  <a:cubicBezTo>
                    <a:pt x="5264" y="7216"/>
                    <a:pt x="5609" y="7740"/>
                    <a:pt x="5692" y="7871"/>
                  </a:cubicBezTo>
                  <a:lnTo>
                    <a:pt x="5692" y="8407"/>
                  </a:lnTo>
                  <a:cubicBezTo>
                    <a:pt x="5692" y="8478"/>
                    <a:pt x="5752" y="8538"/>
                    <a:pt x="5835" y="8538"/>
                  </a:cubicBezTo>
                  <a:lnTo>
                    <a:pt x="6692" y="8538"/>
                  </a:lnTo>
                  <a:cubicBezTo>
                    <a:pt x="6764" y="8538"/>
                    <a:pt x="6823" y="8478"/>
                    <a:pt x="6823" y="8407"/>
                  </a:cubicBezTo>
                  <a:lnTo>
                    <a:pt x="6823" y="5406"/>
                  </a:lnTo>
                  <a:cubicBezTo>
                    <a:pt x="7395" y="5323"/>
                    <a:pt x="7823" y="4847"/>
                    <a:pt x="7823" y="4275"/>
                  </a:cubicBezTo>
                  <a:cubicBezTo>
                    <a:pt x="7847" y="3692"/>
                    <a:pt x="7407" y="3216"/>
                    <a:pt x="6835" y="3144"/>
                  </a:cubicBezTo>
                  <a:lnTo>
                    <a:pt x="6835" y="132"/>
                  </a:lnTo>
                  <a:cubicBezTo>
                    <a:pt x="6835" y="60"/>
                    <a:pt x="6776" y="1"/>
                    <a:pt x="66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59"/>
            <p:cNvSpPr/>
            <p:nvPr/>
          </p:nvSpPr>
          <p:spPr>
            <a:xfrm>
              <a:off x="3870185" y="1675515"/>
              <a:ext cx="28415" cy="11099"/>
            </a:xfrm>
            <a:custGeom>
              <a:avLst/>
              <a:gdLst/>
              <a:ahLst/>
              <a:cxnLst/>
              <a:rect l="l" t="t" r="r" b="b"/>
              <a:pathLst>
                <a:path w="704" h="275" extrusionOk="0">
                  <a:moveTo>
                    <a:pt x="144" y="0"/>
                  </a:moveTo>
                  <a:cubicBezTo>
                    <a:pt x="60" y="0"/>
                    <a:pt x="1" y="60"/>
                    <a:pt x="1" y="143"/>
                  </a:cubicBezTo>
                  <a:cubicBezTo>
                    <a:pt x="1" y="215"/>
                    <a:pt x="60" y="274"/>
                    <a:pt x="144" y="274"/>
                  </a:cubicBezTo>
                  <a:lnTo>
                    <a:pt x="572" y="274"/>
                  </a:lnTo>
                  <a:cubicBezTo>
                    <a:pt x="644" y="274"/>
                    <a:pt x="703" y="215"/>
                    <a:pt x="703" y="143"/>
                  </a:cubicBezTo>
                  <a:cubicBezTo>
                    <a:pt x="703" y="60"/>
                    <a:pt x="644" y="0"/>
                    <a:pt x="57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59"/>
            <p:cNvSpPr/>
            <p:nvPr/>
          </p:nvSpPr>
          <p:spPr>
            <a:xfrm>
              <a:off x="3846170" y="1610293"/>
              <a:ext cx="25993" cy="22965"/>
            </a:xfrm>
            <a:custGeom>
              <a:avLst/>
              <a:gdLst/>
              <a:ahLst/>
              <a:cxnLst/>
              <a:rect l="l" t="t" r="r" b="b"/>
              <a:pathLst>
                <a:path w="644" h="569" extrusionOk="0">
                  <a:moveTo>
                    <a:pt x="489" y="0"/>
                  </a:moveTo>
                  <a:cubicBezTo>
                    <a:pt x="456" y="0"/>
                    <a:pt x="423" y="15"/>
                    <a:pt x="393" y="45"/>
                  </a:cubicBezTo>
                  <a:lnTo>
                    <a:pt x="96" y="342"/>
                  </a:lnTo>
                  <a:cubicBezTo>
                    <a:pt x="0" y="426"/>
                    <a:pt x="60" y="569"/>
                    <a:pt x="179" y="569"/>
                  </a:cubicBezTo>
                  <a:cubicBezTo>
                    <a:pt x="215" y="569"/>
                    <a:pt x="262" y="545"/>
                    <a:pt x="274" y="521"/>
                  </a:cubicBezTo>
                  <a:lnTo>
                    <a:pt x="572" y="223"/>
                  </a:lnTo>
                  <a:cubicBezTo>
                    <a:pt x="643" y="176"/>
                    <a:pt x="643" y="104"/>
                    <a:pt x="584" y="45"/>
                  </a:cubicBezTo>
                  <a:cubicBezTo>
                    <a:pt x="554" y="15"/>
                    <a:pt x="521" y="0"/>
                    <a:pt x="48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59"/>
            <p:cNvSpPr/>
            <p:nvPr/>
          </p:nvSpPr>
          <p:spPr>
            <a:xfrm>
              <a:off x="3847623" y="1728508"/>
              <a:ext cx="24540" cy="23086"/>
            </a:xfrm>
            <a:custGeom>
              <a:avLst/>
              <a:gdLst/>
              <a:ahLst/>
              <a:cxnLst/>
              <a:rect l="l" t="t" r="r" b="b"/>
              <a:pathLst>
                <a:path w="608" h="572" extrusionOk="0">
                  <a:moveTo>
                    <a:pt x="155" y="0"/>
                  </a:moveTo>
                  <a:cubicBezTo>
                    <a:pt x="122" y="0"/>
                    <a:pt x="89" y="15"/>
                    <a:pt x="60" y="45"/>
                  </a:cubicBezTo>
                  <a:cubicBezTo>
                    <a:pt x="0" y="104"/>
                    <a:pt x="0" y="176"/>
                    <a:pt x="60" y="235"/>
                  </a:cubicBezTo>
                  <a:lnTo>
                    <a:pt x="357" y="533"/>
                  </a:lnTo>
                  <a:cubicBezTo>
                    <a:pt x="384" y="560"/>
                    <a:pt x="416" y="572"/>
                    <a:pt x="447" y="572"/>
                  </a:cubicBezTo>
                  <a:cubicBezTo>
                    <a:pt x="485" y="572"/>
                    <a:pt x="522" y="554"/>
                    <a:pt x="548" y="521"/>
                  </a:cubicBezTo>
                  <a:cubicBezTo>
                    <a:pt x="607" y="473"/>
                    <a:pt x="607" y="390"/>
                    <a:pt x="548" y="342"/>
                  </a:cubicBezTo>
                  <a:lnTo>
                    <a:pt x="250" y="45"/>
                  </a:lnTo>
                  <a:cubicBezTo>
                    <a:pt x="220" y="15"/>
                    <a:pt x="188" y="0"/>
                    <a:pt x="15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9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9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9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9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/>
                                        <p:tgtEl>
                                          <p:spTgt spid="9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9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/>
                                        <p:tgtEl>
                                          <p:spTgt spid="9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/>
                                        <p:tgtEl>
                                          <p:spTgt spid="9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/>
                                        <p:tgtEl>
                                          <p:spTgt spid="9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/>
                                        <p:tgtEl>
                                          <p:spTgt spid="9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/>
                                        <p:tgtEl>
                                          <p:spTgt spid="9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riar template">
  <a:themeElements>
    <a:clrScheme name="Custom 347">
      <a:dk1>
        <a:srgbClr val="3D4965"/>
      </a:dk1>
      <a:lt1>
        <a:srgbClr val="FFFFFF"/>
      </a:lt1>
      <a:dk2>
        <a:srgbClr val="1C4587"/>
      </a:dk2>
      <a:lt2>
        <a:srgbClr val="F3F3F3"/>
      </a:lt2>
      <a:accent1>
        <a:srgbClr val="3C78D8"/>
      </a:accent1>
      <a:accent2>
        <a:srgbClr val="89ABE6"/>
      </a:accent2>
      <a:accent3>
        <a:srgbClr val="8EA3C3"/>
      </a:accent3>
      <a:accent4>
        <a:srgbClr val="EFEFEF"/>
      </a:accent4>
      <a:accent5>
        <a:srgbClr val="D9D9D9"/>
      </a:accent5>
      <a:accent6>
        <a:srgbClr val="C9DAF8"/>
      </a:accent6>
      <a:hlink>
        <a:srgbClr val="3C78D8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KETCH LESSON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EB8B3"/>
      </a:accent1>
      <a:accent2>
        <a:srgbClr val="A6DFDA"/>
      </a:accent2>
      <a:accent3>
        <a:srgbClr val="FED58A"/>
      </a:accent3>
      <a:accent4>
        <a:srgbClr val="FF9991"/>
      </a:accent4>
      <a:accent5>
        <a:srgbClr val="8FE2DB"/>
      </a:accent5>
      <a:accent6>
        <a:srgbClr val="FFBF49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0214D612FCE3B48B3438FB0856801E4" ma:contentTypeVersion="14" ma:contentTypeDescription="Create a new document." ma:contentTypeScope="" ma:versionID="2222da39910a3f9a89481ddcf1304eba">
  <xsd:schema xmlns:xsd="http://www.w3.org/2001/XMLSchema" xmlns:xs="http://www.w3.org/2001/XMLSchema" xmlns:p="http://schemas.microsoft.com/office/2006/metadata/properties" xmlns:ns2="4ae3f3b2-0ada-4e88-ba50-315a31c5ba07" xmlns:ns3="705b290b-649d-4e63-b40a-d874e9293c12" targetNamespace="http://schemas.microsoft.com/office/2006/metadata/properties" ma:root="true" ma:fieldsID="b92990ec12282a51597e5fc1c5b0b7f7" ns2:_="" ns3:_="">
    <xsd:import namespace="4ae3f3b2-0ada-4e88-ba50-315a31c5ba07"/>
    <xsd:import namespace="705b290b-649d-4e63-b40a-d874e9293c1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e3f3b2-0ada-4e88-ba50-315a31c5ba0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5b290b-649d-4e63-b40a-d874e9293c12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8C6573E-8BBA-4812-8487-660A8FAC2B5C}"/>
</file>

<file path=customXml/itemProps2.xml><?xml version="1.0" encoding="utf-8"?>
<ds:datastoreItem xmlns:ds="http://schemas.openxmlformats.org/officeDocument/2006/customXml" ds:itemID="{0D5C2B14-152F-4C87-9410-C3422253E893}"/>
</file>

<file path=customXml/itemProps3.xml><?xml version="1.0" encoding="utf-8"?>
<ds:datastoreItem xmlns:ds="http://schemas.openxmlformats.org/officeDocument/2006/customXml" ds:itemID="{E8BF7281-09E0-4BA1-9363-D849BFB85CF8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1075</Words>
  <Application>Microsoft Macintosh PowerPoint</Application>
  <PresentationFormat>On-screen Show (16:9)</PresentationFormat>
  <Paragraphs>101</Paragraphs>
  <Slides>57</Slides>
  <Notes>57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57</vt:i4>
      </vt:variant>
    </vt:vector>
  </HeadingPairs>
  <TitlesOfParts>
    <vt:vector size="70" baseType="lpstr">
      <vt:lpstr>Calibri</vt:lpstr>
      <vt:lpstr>Corbel</vt:lpstr>
      <vt:lpstr>Garamond</vt:lpstr>
      <vt:lpstr>Open Sans</vt:lpstr>
      <vt:lpstr>Arial</vt:lpstr>
      <vt:lpstr>Sniglet</vt:lpstr>
      <vt:lpstr>Permanent Marker</vt:lpstr>
      <vt:lpstr>PT Sans Narrow</vt:lpstr>
      <vt:lpstr>Comfortaa</vt:lpstr>
      <vt:lpstr>Lexend Deca</vt:lpstr>
      <vt:lpstr>Simple Light</vt:lpstr>
      <vt:lpstr>Friar template</vt:lpstr>
      <vt:lpstr>SKETCH LESSON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SCIENCE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Jonathan Dueck</cp:lastModifiedBy>
  <cp:revision>1</cp:revision>
  <dcterms:modified xsi:type="dcterms:W3CDTF">2021-06-15T20:00:22Z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0x01010060214D612FCE3B48B3438FB0856801E4</vt:lpwstr>
  </property>
</Properties>
</file>