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F44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F44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F44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2976" y="3489958"/>
            <a:ext cx="4826447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BF44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16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16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16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6227" y="8419083"/>
            <a:ext cx="1542415" cy="899160"/>
            <a:chOff x="1316227" y="8419083"/>
            <a:chExt cx="1542415" cy="8991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708" y="8937243"/>
              <a:ext cx="1450847" cy="380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6227" y="8419083"/>
              <a:ext cx="1542287" cy="66141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403623" y="8415387"/>
            <a:ext cx="132207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WALK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120">
                <a:solidFill>
                  <a:srgbClr val="BF4499"/>
                </a:solidFill>
                <a:latin typeface="Arial"/>
                <a:cs typeface="Arial"/>
              </a:rPr>
              <a:t>CAMINAR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16227" y="3493516"/>
            <a:ext cx="1542415" cy="899160"/>
            <a:chOff x="1316227" y="3493516"/>
            <a:chExt cx="1542415" cy="8991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708" y="4011675"/>
              <a:ext cx="1450847" cy="3809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6227" y="3493516"/>
              <a:ext cx="1542287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03623" y="3489958"/>
            <a:ext cx="1322070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409"/>
              </a:spcBef>
            </a:pPr>
            <a:r>
              <a:rPr dirty="0" spc="254"/>
              <a:t>WALK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120" b="0">
                <a:latin typeface="Arial"/>
                <a:cs typeface="Arial"/>
              </a:rPr>
              <a:t>CAMINAR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979923" y="8419083"/>
            <a:ext cx="1542415" cy="899160"/>
            <a:chOff x="4979923" y="8419083"/>
            <a:chExt cx="1542415" cy="89916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404" y="8937243"/>
              <a:ext cx="1450847" cy="3809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9923" y="8419083"/>
              <a:ext cx="1542287" cy="66141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067330" y="8415387"/>
            <a:ext cx="132207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WALK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120">
                <a:solidFill>
                  <a:srgbClr val="BF4499"/>
                </a:solidFill>
                <a:latin typeface="Arial"/>
                <a:cs typeface="Arial"/>
              </a:rPr>
              <a:t>CAMINAR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979923" y="3493516"/>
            <a:ext cx="1542415" cy="899160"/>
            <a:chOff x="4979923" y="3493516"/>
            <a:chExt cx="1542415" cy="899160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404" y="4011675"/>
              <a:ext cx="1450847" cy="3809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9923" y="3493516"/>
              <a:ext cx="1542287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067330" y="3489958"/>
            <a:ext cx="132207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WALK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120">
                <a:solidFill>
                  <a:srgbClr val="BF4499"/>
                </a:solidFill>
                <a:latin typeface="Arial"/>
                <a:cs typeface="Arial"/>
              </a:rPr>
              <a:t>CAMINAR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5478" y="250858"/>
            <a:ext cx="1206638" cy="289132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7354" y="250858"/>
            <a:ext cx="1206638" cy="289132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5478" y="5193449"/>
            <a:ext cx="1206639" cy="289132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7357" y="5193449"/>
            <a:ext cx="1206635" cy="2891320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8" y="4508107"/>
            <a:ext cx="457200" cy="216535"/>
            <a:chOff x="1830198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198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3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3" y="4508107"/>
            <a:ext cx="457200" cy="216535"/>
            <a:chOff x="5582703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2703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14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510" y="4559697"/>
              <a:ext cx="272279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8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7"/>
            <a:ext cx="457200" cy="216535"/>
            <a:chOff x="1771350" y="9451337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54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1350" y="9503047"/>
              <a:ext cx="112799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6156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4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5" y="9451337"/>
            <a:ext cx="457200" cy="216535"/>
            <a:chOff x="5523855" y="9451337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3855" y="9503047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8661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79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7284" y="8419083"/>
            <a:ext cx="3404870" cy="942340"/>
            <a:chOff x="367284" y="8419083"/>
            <a:chExt cx="3404870" cy="942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8934195"/>
              <a:ext cx="3404615" cy="4267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9803" y="8419083"/>
              <a:ext cx="1173479" cy="66141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16880" y="8415387"/>
            <a:ext cx="3275329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HOP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SALTAR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265">
                <a:solidFill>
                  <a:srgbClr val="BF4499"/>
                </a:solidFill>
                <a:latin typeface="Arial"/>
                <a:cs typeface="Arial"/>
              </a:rPr>
              <a:t>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BF4499"/>
                </a:solidFill>
                <a:latin typeface="Arial"/>
                <a:cs typeface="Arial"/>
              </a:rPr>
              <a:t>LA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PATA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BF4499"/>
                </a:solidFill>
                <a:latin typeface="Arial"/>
                <a:cs typeface="Arial"/>
              </a:rPr>
              <a:t>COJA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67284" y="3493516"/>
            <a:ext cx="3404870" cy="942340"/>
            <a:chOff x="367284" y="3493516"/>
            <a:chExt cx="3404870" cy="94234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4008627"/>
              <a:ext cx="3404615" cy="4267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9803" y="3493516"/>
              <a:ext cx="1173479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6880" y="3489958"/>
            <a:ext cx="3275329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pc="254"/>
              <a:t>HOP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b="0">
                <a:latin typeface="Arial"/>
                <a:cs typeface="Arial"/>
              </a:rPr>
              <a:t>SALTAR</a:t>
            </a:r>
            <a:r>
              <a:rPr dirty="0" sz="2000" spc="130" b="0">
                <a:latin typeface="Arial"/>
                <a:cs typeface="Arial"/>
              </a:rPr>
              <a:t> </a:t>
            </a:r>
            <a:r>
              <a:rPr dirty="0" sz="2000" spc="265" b="0">
                <a:latin typeface="Arial"/>
                <a:cs typeface="Arial"/>
              </a:rPr>
              <a:t>A</a:t>
            </a:r>
            <a:r>
              <a:rPr dirty="0" sz="2000" spc="130" b="0">
                <a:latin typeface="Arial"/>
                <a:cs typeface="Arial"/>
              </a:rPr>
              <a:t> </a:t>
            </a:r>
            <a:r>
              <a:rPr dirty="0" sz="2000" spc="155" b="0">
                <a:latin typeface="Arial"/>
                <a:cs typeface="Arial"/>
              </a:rPr>
              <a:t>LA</a:t>
            </a:r>
            <a:r>
              <a:rPr dirty="0" sz="2000" spc="13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PATA</a:t>
            </a:r>
            <a:r>
              <a:rPr dirty="0" sz="2000" spc="130" b="0">
                <a:latin typeface="Arial"/>
                <a:cs typeface="Arial"/>
              </a:rPr>
              <a:t> </a:t>
            </a:r>
            <a:r>
              <a:rPr dirty="0" sz="2000" spc="-20" b="0">
                <a:latin typeface="Arial"/>
                <a:cs typeface="Arial"/>
              </a:rPr>
              <a:t>COJA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30979" y="8419083"/>
            <a:ext cx="3404870" cy="942340"/>
            <a:chOff x="4030979" y="8419083"/>
            <a:chExt cx="3404870" cy="94234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0979" y="8934195"/>
              <a:ext cx="3404615" cy="4267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499" y="8419083"/>
              <a:ext cx="1173479" cy="66141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080600" y="8415387"/>
            <a:ext cx="3275329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HOP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SALTAR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265">
                <a:solidFill>
                  <a:srgbClr val="BF4499"/>
                </a:solidFill>
                <a:latin typeface="Arial"/>
                <a:cs typeface="Arial"/>
              </a:rPr>
              <a:t>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BF4499"/>
                </a:solidFill>
                <a:latin typeface="Arial"/>
                <a:cs typeface="Arial"/>
              </a:rPr>
              <a:t>LA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PATA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BF4499"/>
                </a:solidFill>
                <a:latin typeface="Arial"/>
                <a:cs typeface="Arial"/>
              </a:rPr>
              <a:t>COJA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030979" y="3493516"/>
            <a:ext cx="3404870" cy="942340"/>
            <a:chOff x="4030979" y="3493516"/>
            <a:chExt cx="3404870" cy="94234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0979" y="4008627"/>
              <a:ext cx="3404615" cy="4267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499" y="3493516"/>
              <a:ext cx="1173479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080600" y="3489958"/>
            <a:ext cx="3275329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54" b="1">
                <a:solidFill>
                  <a:srgbClr val="BF4499"/>
                </a:solidFill>
                <a:latin typeface="Arial"/>
                <a:cs typeface="Arial"/>
              </a:rPr>
              <a:t>HOP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SALTAR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265">
                <a:solidFill>
                  <a:srgbClr val="BF4499"/>
                </a:solidFill>
                <a:latin typeface="Arial"/>
                <a:cs typeface="Arial"/>
              </a:rPr>
              <a:t>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BF4499"/>
                </a:solidFill>
                <a:latin typeface="Arial"/>
                <a:cs typeface="Arial"/>
              </a:rPr>
              <a:t>LA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BF4499"/>
                </a:solidFill>
                <a:latin typeface="Arial"/>
                <a:cs typeface="Arial"/>
              </a:rPr>
              <a:t>PATA</a:t>
            </a:r>
            <a:r>
              <a:rPr dirty="0" sz="2000" spc="1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BF4499"/>
                </a:solidFill>
                <a:latin typeface="Arial"/>
                <a:cs typeface="Arial"/>
              </a:rPr>
              <a:t>COJA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883" y="265137"/>
            <a:ext cx="1368919" cy="290867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1702" y="265137"/>
            <a:ext cx="1368912" cy="290867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8507" y="5222334"/>
            <a:ext cx="1368916" cy="290867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7327" y="5222334"/>
            <a:ext cx="1368919" cy="290867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9" y="4508107"/>
            <a:ext cx="457200" cy="216535"/>
            <a:chOff x="1830199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69" y="21971"/>
                  </a:moveTo>
                  <a:lnTo>
                    <a:pt x="44919" y="21971"/>
                  </a:lnTo>
                  <a:lnTo>
                    <a:pt x="44919" y="17551"/>
                  </a:lnTo>
                  <a:lnTo>
                    <a:pt x="58178" y="17551"/>
                  </a:lnTo>
                  <a:lnTo>
                    <a:pt x="58178" y="11112"/>
                  </a:lnTo>
                  <a:lnTo>
                    <a:pt x="44919" y="11112"/>
                  </a:lnTo>
                  <a:lnTo>
                    <a:pt x="44919" y="6692"/>
                  </a:lnTo>
                  <a:lnTo>
                    <a:pt x="59486" y="6692"/>
                  </a:lnTo>
                  <a:lnTo>
                    <a:pt x="59486" y="355"/>
                  </a:lnTo>
                  <a:lnTo>
                    <a:pt x="36677" y="355"/>
                  </a:lnTo>
                  <a:lnTo>
                    <a:pt x="36677" y="28422"/>
                  </a:lnTo>
                  <a:lnTo>
                    <a:pt x="59969" y="28422"/>
                  </a:lnTo>
                  <a:lnTo>
                    <a:pt x="59969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90" y="21971"/>
                  </a:moveTo>
                  <a:lnTo>
                    <a:pt x="150241" y="21971"/>
                  </a:lnTo>
                  <a:lnTo>
                    <a:pt x="150241" y="17551"/>
                  </a:lnTo>
                  <a:lnTo>
                    <a:pt x="163499" y="17551"/>
                  </a:lnTo>
                  <a:lnTo>
                    <a:pt x="163499" y="11112"/>
                  </a:lnTo>
                  <a:lnTo>
                    <a:pt x="150241" y="11112"/>
                  </a:lnTo>
                  <a:lnTo>
                    <a:pt x="150241" y="6692"/>
                  </a:lnTo>
                  <a:lnTo>
                    <a:pt x="164934" y="6692"/>
                  </a:lnTo>
                  <a:lnTo>
                    <a:pt x="164934" y="355"/>
                  </a:lnTo>
                  <a:lnTo>
                    <a:pt x="142011" y="355"/>
                  </a:lnTo>
                  <a:lnTo>
                    <a:pt x="142011" y="28422"/>
                  </a:lnTo>
                  <a:lnTo>
                    <a:pt x="165290" y="28422"/>
                  </a:lnTo>
                  <a:lnTo>
                    <a:pt x="165290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199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5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4" y="4508107"/>
            <a:ext cx="457200" cy="216535"/>
            <a:chOff x="5582704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04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26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510" y="4559697"/>
              <a:ext cx="272280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9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7"/>
            <a:ext cx="457200" cy="216535"/>
            <a:chOff x="1771350" y="9451337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66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02" y="228"/>
                  </a:moveTo>
                  <a:lnTo>
                    <a:pt x="90157" y="228"/>
                  </a:lnTo>
                  <a:lnTo>
                    <a:pt x="90157" y="15875"/>
                  </a:lnTo>
                  <a:lnTo>
                    <a:pt x="78219" y="228"/>
                  </a:lnTo>
                  <a:lnTo>
                    <a:pt x="71170" y="228"/>
                  </a:lnTo>
                  <a:lnTo>
                    <a:pt x="71170" y="28295"/>
                  </a:lnTo>
                  <a:lnTo>
                    <a:pt x="78816" y="28295"/>
                  </a:lnTo>
                  <a:lnTo>
                    <a:pt x="78816" y="12649"/>
                  </a:lnTo>
                  <a:lnTo>
                    <a:pt x="90754" y="28295"/>
                  </a:lnTo>
                  <a:lnTo>
                    <a:pt x="97802" y="28295"/>
                  </a:lnTo>
                  <a:lnTo>
                    <a:pt x="97802" y="228"/>
                  </a:lnTo>
                  <a:close/>
                </a:path>
                <a:path w="202564" h="29209">
                  <a:moveTo>
                    <a:pt x="132194" y="228"/>
                  </a:moveTo>
                  <a:lnTo>
                    <a:pt x="107480" y="228"/>
                  </a:lnTo>
                  <a:lnTo>
                    <a:pt x="107480" y="6921"/>
                  </a:lnTo>
                  <a:lnTo>
                    <a:pt x="115595" y="6921"/>
                  </a:lnTo>
                  <a:lnTo>
                    <a:pt x="115595" y="28295"/>
                  </a:lnTo>
                  <a:lnTo>
                    <a:pt x="123952" y="28295"/>
                  </a:lnTo>
                  <a:lnTo>
                    <a:pt x="123952" y="6921"/>
                  </a:lnTo>
                  <a:lnTo>
                    <a:pt x="132194" y="6921"/>
                  </a:lnTo>
                  <a:lnTo>
                    <a:pt x="132194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12" y="28295"/>
                  </a:moveTo>
                  <a:lnTo>
                    <a:pt x="197726" y="20777"/>
                  </a:lnTo>
                  <a:lnTo>
                    <a:pt x="196684" y="19100"/>
                  </a:lnTo>
                  <a:lnTo>
                    <a:pt x="199783" y="17310"/>
                  </a:lnTo>
                  <a:lnTo>
                    <a:pt x="201460" y="14325"/>
                  </a:lnTo>
                  <a:lnTo>
                    <a:pt x="201460" y="6565"/>
                  </a:lnTo>
                  <a:lnTo>
                    <a:pt x="201460" y="3822"/>
                  </a:lnTo>
                  <a:lnTo>
                    <a:pt x="197167" y="228"/>
                  </a:lnTo>
                  <a:lnTo>
                    <a:pt x="193573" y="228"/>
                  </a:lnTo>
                  <a:lnTo>
                    <a:pt x="193573" y="8001"/>
                  </a:lnTo>
                  <a:lnTo>
                    <a:pt x="193573" y="13017"/>
                  </a:lnTo>
                  <a:lnTo>
                    <a:pt x="192151" y="14325"/>
                  </a:lnTo>
                  <a:lnTo>
                    <a:pt x="184861" y="14325"/>
                  </a:lnTo>
                  <a:lnTo>
                    <a:pt x="184861" y="6565"/>
                  </a:lnTo>
                  <a:lnTo>
                    <a:pt x="192151" y="6565"/>
                  </a:lnTo>
                  <a:lnTo>
                    <a:pt x="193573" y="8001"/>
                  </a:lnTo>
                  <a:lnTo>
                    <a:pt x="193573" y="228"/>
                  </a:lnTo>
                  <a:lnTo>
                    <a:pt x="176504" y="228"/>
                  </a:lnTo>
                  <a:lnTo>
                    <a:pt x="176504" y="28295"/>
                  </a:lnTo>
                  <a:lnTo>
                    <a:pt x="184861" y="28295"/>
                  </a:lnTo>
                  <a:lnTo>
                    <a:pt x="184861" y="20777"/>
                  </a:lnTo>
                  <a:lnTo>
                    <a:pt x="189280" y="20777"/>
                  </a:lnTo>
                  <a:lnTo>
                    <a:pt x="192976" y="28295"/>
                  </a:lnTo>
                  <a:lnTo>
                    <a:pt x="202412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1350" y="9503047"/>
              <a:ext cx="112801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6158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5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6" y="9451337"/>
            <a:ext cx="457200" cy="216535"/>
            <a:chOff x="5523856" y="9451337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3856" y="9503047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8662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80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8915" y="8419083"/>
            <a:ext cx="2170430" cy="899160"/>
            <a:chOff x="978915" y="8419083"/>
            <a:chExt cx="2170430" cy="8991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915" y="8934195"/>
              <a:ext cx="2170175" cy="3840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411" y="8419083"/>
              <a:ext cx="1859279" cy="66141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32339" y="8415387"/>
            <a:ext cx="2044064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TIP</a:t>
            </a: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3000" spc="80" b="1">
                <a:solidFill>
                  <a:srgbClr val="BF4499"/>
                </a:solidFill>
                <a:latin typeface="Arial"/>
                <a:cs typeface="Arial"/>
              </a:rPr>
              <a:t>TOE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105">
                <a:solidFill>
                  <a:srgbClr val="BF4499"/>
                </a:solidFill>
                <a:latin typeface="Arial"/>
                <a:cs typeface="Arial"/>
              </a:rPr>
              <a:t>PUNTA</a:t>
            </a:r>
            <a:r>
              <a:rPr dirty="0" sz="2000" spc="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BF4499"/>
                </a:solidFill>
                <a:latin typeface="Arial"/>
                <a:cs typeface="Arial"/>
              </a:rPr>
              <a:t>DEL</a:t>
            </a:r>
            <a:r>
              <a:rPr dirty="0" sz="2000" spc="3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BF4499"/>
                </a:solidFill>
                <a:latin typeface="Arial"/>
                <a:cs typeface="Arial"/>
              </a:rPr>
              <a:t>PIE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78915" y="3493516"/>
            <a:ext cx="2170430" cy="899160"/>
            <a:chOff x="978915" y="3493516"/>
            <a:chExt cx="2170430" cy="8991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915" y="4008627"/>
              <a:ext cx="2170175" cy="3840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411" y="3493516"/>
              <a:ext cx="1859279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2339" y="3489958"/>
            <a:ext cx="2044064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pc="215"/>
              <a:t>TIP</a:t>
            </a:r>
            <a:r>
              <a:rPr dirty="0" spc="114"/>
              <a:t> </a:t>
            </a:r>
            <a:r>
              <a:rPr dirty="0" spc="80"/>
              <a:t>TOE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105" b="0">
                <a:latin typeface="Arial"/>
                <a:cs typeface="Arial"/>
              </a:rPr>
              <a:t>PUNTA</a:t>
            </a:r>
            <a:r>
              <a:rPr dirty="0" sz="2000" spc="30" b="0">
                <a:latin typeface="Arial"/>
                <a:cs typeface="Arial"/>
              </a:rPr>
              <a:t> </a:t>
            </a:r>
            <a:r>
              <a:rPr dirty="0" sz="2000" spc="60" b="0">
                <a:latin typeface="Arial"/>
                <a:cs typeface="Arial"/>
              </a:rPr>
              <a:t>DEL</a:t>
            </a:r>
            <a:r>
              <a:rPr dirty="0" sz="2000" spc="35" b="0">
                <a:latin typeface="Arial"/>
                <a:cs typeface="Arial"/>
              </a:rPr>
              <a:t> </a:t>
            </a:r>
            <a:r>
              <a:rPr dirty="0" sz="2000" spc="-25" b="0">
                <a:latin typeface="Arial"/>
                <a:cs typeface="Arial"/>
              </a:rPr>
              <a:t>PIE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642611" y="8419083"/>
            <a:ext cx="2170430" cy="899160"/>
            <a:chOff x="4642611" y="8419083"/>
            <a:chExt cx="2170430" cy="89916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611" y="8934195"/>
              <a:ext cx="2170175" cy="3840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108" y="8419083"/>
              <a:ext cx="1859279" cy="66141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696054" y="8415387"/>
            <a:ext cx="2044064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TIP</a:t>
            </a: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3000" spc="80" b="1">
                <a:solidFill>
                  <a:srgbClr val="BF4499"/>
                </a:solidFill>
                <a:latin typeface="Arial"/>
                <a:cs typeface="Arial"/>
              </a:rPr>
              <a:t>TOE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105">
                <a:solidFill>
                  <a:srgbClr val="BF4499"/>
                </a:solidFill>
                <a:latin typeface="Arial"/>
                <a:cs typeface="Arial"/>
              </a:rPr>
              <a:t>PUNTA</a:t>
            </a:r>
            <a:r>
              <a:rPr dirty="0" sz="2000" spc="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BF4499"/>
                </a:solidFill>
                <a:latin typeface="Arial"/>
                <a:cs typeface="Arial"/>
              </a:rPr>
              <a:t>DEL</a:t>
            </a:r>
            <a:r>
              <a:rPr dirty="0" sz="2000" spc="3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BF4499"/>
                </a:solidFill>
                <a:latin typeface="Arial"/>
                <a:cs typeface="Arial"/>
              </a:rPr>
              <a:t>PIE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642611" y="3493516"/>
            <a:ext cx="2170430" cy="899160"/>
            <a:chOff x="4642611" y="3493516"/>
            <a:chExt cx="2170430" cy="899160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611" y="4008627"/>
              <a:ext cx="2170175" cy="3840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108" y="3493516"/>
              <a:ext cx="1859279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696054" y="3489958"/>
            <a:ext cx="2044064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TIP</a:t>
            </a: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3000" spc="80" b="1">
                <a:solidFill>
                  <a:srgbClr val="BF4499"/>
                </a:solidFill>
                <a:latin typeface="Arial"/>
                <a:cs typeface="Arial"/>
              </a:rPr>
              <a:t>TOE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105">
                <a:solidFill>
                  <a:srgbClr val="BF4499"/>
                </a:solidFill>
                <a:latin typeface="Arial"/>
                <a:cs typeface="Arial"/>
              </a:rPr>
              <a:t>PUNTA</a:t>
            </a:r>
            <a:r>
              <a:rPr dirty="0" sz="2000" spc="30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BF4499"/>
                </a:solidFill>
                <a:latin typeface="Arial"/>
                <a:cs typeface="Arial"/>
              </a:rPr>
              <a:t>DEL</a:t>
            </a:r>
            <a:r>
              <a:rPr dirty="0" sz="2000" spc="3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BF4499"/>
                </a:solidFill>
                <a:latin typeface="Arial"/>
                <a:cs typeface="Arial"/>
              </a:rPr>
              <a:t>PIE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9125" y="373024"/>
            <a:ext cx="1406787" cy="270189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7742" y="368528"/>
            <a:ext cx="1406778" cy="270189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9937" y="5327967"/>
            <a:ext cx="1406791" cy="270190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8550" y="5323475"/>
            <a:ext cx="1406791" cy="2701904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9" y="4508107"/>
            <a:ext cx="457200" cy="216535"/>
            <a:chOff x="1830199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69" y="21971"/>
                  </a:moveTo>
                  <a:lnTo>
                    <a:pt x="44919" y="21971"/>
                  </a:lnTo>
                  <a:lnTo>
                    <a:pt x="44919" y="17551"/>
                  </a:lnTo>
                  <a:lnTo>
                    <a:pt x="58178" y="17551"/>
                  </a:lnTo>
                  <a:lnTo>
                    <a:pt x="58178" y="11112"/>
                  </a:lnTo>
                  <a:lnTo>
                    <a:pt x="44919" y="11112"/>
                  </a:lnTo>
                  <a:lnTo>
                    <a:pt x="44919" y="6692"/>
                  </a:lnTo>
                  <a:lnTo>
                    <a:pt x="59486" y="6692"/>
                  </a:lnTo>
                  <a:lnTo>
                    <a:pt x="59486" y="355"/>
                  </a:lnTo>
                  <a:lnTo>
                    <a:pt x="36677" y="355"/>
                  </a:lnTo>
                  <a:lnTo>
                    <a:pt x="36677" y="28422"/>
                  </a:lnTo>
                  <a:lnTo>
                    <a:pt x="59969" y="28422"/>
                  </a:lnTo>
                  <a:lnTo>
                    <a:pt x="59969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90" y="21971"/>
                  </a:moveTo>
                  <a:lnTo>
                    <a:pt x="150241" y="21971"/>
                  </a:lnTo>
                  <a:lnTo>
                    <a:pt x="150241" y="17551"/>
                  </a:lnTo>
                  <a:lnTo>
                    <a:pt x="163499" y="17551"/>
                  </a:lnTo>
                  <a:lnTo>
                    <a:pt x="163499" y="11112"/>
                  </a:lnTo>
                  <a:lnTo>
                    <a:pt x="150241" y="11112"/>
                  </a:lnTo>
                  <a:lnTo>
                    <a:pt x="150241" y="6692"/>
                  </a:lnTo>
                  <a:lnTo>
                    <a:pt x="164934" y="6692"/>
                  </a:lnTo>
                  <a:lnTo>
                    <a:pt x="164934" y="355"/>
                  </a:lnTo>
                  <a:lnTo>
                    <a:pt x="142011" y="355"/>
                  </a:lnTo>
                  <a:lnTo>
                    <a:pt x="142011" y="28422"/>
                  </a:lnTo>
                  <a:lnTo>
                    <a:pt x="165290" y="28422"/>
                  </a:lnTo>
                  <a:lnTo>
                    <a:pt x="165290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199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5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4" y="4508107"/>
            <a:ext cx="457200" cy="216535"/>
            <a:chOff x="5582704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2704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26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7510" y="4559697"/>
              <a:ext cx="272280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9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7"/>
            <a:ext cx="457200" cy="216535"/>
            <a:chOff x="1771350" y="9451337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66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02" y="228"/>
                  </a:moveTo>
                  <a:lnTo>
                    <a:pt x="90157" y="228"/>
                  </a:lnTo>
                  <a:lnTo>
                    <a:pt x="90157" y="15875"/>
                  </a:lnTo>
                  <a:lnTo>
                    <a:pt x="78219" y="228"/>
                  </a:lnTo>
                  <a:lnTo>
                    <a:pt x="71170" y="228"/>
                  </a:lnTo>
                  <a:lnTo>
                    <a:pt x="71170" y="28295"/>
                  </a:lnTo>
                  <a:lnTo>
                    <a:pt x="78816" y="28295"/>
                  </a:lnTo>
                  <a:lnTo>
                    <a:pt x="78816" y="12649"/>
                  </a:lnTo>
                  <a:lnTo>
                    <a:pt x="90754" y="28295"/>
                  </a:lnTo>
                  <a:lnTo>
                    <a:pt x="97802" y="28295"/>
                  </a:lnTo>
                  <a:lnTo>
                    <a:pt x="97802" y="228"/>
                  </a:lnTo>
                  <a:close/>
                </a:path>
                <a:path w="202564" h="29209">
                  <a:moveTo>
                    <a:pt x="132194" y="228"/>
                  </a:moveTo>
                  <a:lnTo>
                    <a:pt x="107480" y="228"/>
                  </a:lnTo>
                  <a:lnTo>
                    <a:pt x="107480" y="6921"/>
                  </a:lnTo>
                  <a:lnTo>
                    <a:pt x="115595" y="6921"/>
                  </a:lnTo>
                  <a:lnTo>
                    <a:pt x="115595" y="28295"/>
                  </a:lnTo>
                  <a:lnTo>
                    <a:pt x="123952" y="28295"/>
                  </a:lnTo>
                  <a:lnTo>
                    <a:pt x="123952" y="6921"/>
                  </a:lnTo>
                  <a:lnTo>
                    <a:pt x="132194" y="6921"/>
                  </a:lnTo>
                  <a:lnTo>
                    <a:pt x="132194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12" y="28295"/>
                  </a:moveTo>
                  <a:lnTo>
                    <a:pt x="197726" y="20777"/>
                  </a:lnTo>
                  <a:lnTo>
                    <a:pt x="196684" y="19100"/>
                  </a:lnTo>
                  <a:lnTo>
                    <a:pt x="199783" y="17310"/>
                  </a:lnTo>
                  <a:lnTo>
                    <a:pt x="201460" y="14325"/>
                  </a:lnTo>
                  <a:lnTo>
                    <a:pt x="201460" y="6565"/>
                  </a:lnTo>
                  <a:lnTo>
                    <a:pt x="201460" y="3822"/>
                  </a:lnTo>
                  <a:lnTo>
                    <a:pt x="197167" y="228"/>
                  </a:lnTo>
                  <a:lnTo>
                    <a:pt x="193573" y="228"/>
                  </a:lnTo>
                  <a:lnTo>
                    <a:pt x="193573" y="8001"/>
                  </a:lnTo>
                  <a:lnTo>
                    <a:pt x="193573" y="13017"/>
                  </a:lnTo>
                  <a:lnTo>
                    <a:pt x="192151" y="14325"/>
                  </a:lnTo>
                  <a:lnTo>
                    <a:pt x="184861" y="14325"/>
                  </a:lnTo>
                  <a:lnTo>
                    <a:pt x="184861" y="6565"/>
                  </a:lnTo>
                  <a:lnTo>
                    <a:pt x="192151" y="6565"/>
                  </a:lnTo>
                  <a:lnTo>
                    <a:pt x="193573" y="8001"/>
                  </a:lnTo>
                  <a:lnTo>
                    <a:pt x="193573" y="228"/>
                  </a:lnTo>
                  <a:lnTo>
                    <a:pt x="176504" y="228"/>
                  </a:lnTo>
                  <a:lnTo>
                    <a:pt x="176504" y="28295"/>
                  </a:lnTo>
                  <a:lnTo>
                    <a:pt x="184861" y="28295"/>
                  </a:lnTo>
                  <a:lnTo>
                    <a:pt x="184861" y="20777"/>
                  </a:lnTo>
                  <a:lnTo>
                    <a:pt x="189280" y="20777"/>
                  </a:lnTo>
                  <a:lnTo>
                    <a:pt x="192976" y="28295"/>
                  </a:lnTo>
                  <a:lnTo>
                    <a:pt x="202412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1350" y="9503047"/>
              <a:ext cx="112801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6158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5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6" y="9451337"/>
            <a:ext cx="457200" cy="216535"/>
            <a:chOff x="5523856" y="9451337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3856" y="9503047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9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8662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80" y="94513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16355" y="8418068"/>
            <a:ext cx="2502535" cy="902335"/>
            <a:chOff x="816355" y="8418068"/>
            <a:chExt cx="2502535" cy="9023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355" y="8939276"/>
              <a:ext cx="2502407" cy="380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075" y="8418068"/>
              <a:ext cx="1648967" cy="66446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73404" y="8415387"/>
            <a:ext cx="236220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LUNGE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90">
                <a:solidFill>
                  <a:srgbClr val="BF4499"/>
                </a:solidFill>
                <a:latin typeface="Arial"/>
                <a:cs typeface="Arial"/>
              </a:rPr>
              <a:t>GRANDES</a:t>
            </a:r>
            <a:r>
              <a:rPr dirty="0" sz="2000" spc="1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PASOS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16355" y="3495547"/>
            <a:ext cx="2502535" cy="899160"/>
            <a:chOff x="816355" y="3495547"/>
            <a:chExt cx="2502535" cy="8991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355" y="4013708"/>
              <a:ext cx="2502407" cy="3809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075" y="3495547"/>
              <a:ext cx="1648967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3404" y="3489958"/>
            <a:ext cx="2362200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pc="114"/>
              <a:t>LUNGE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90" b="0">
                <a:latin typeface="Arial"/>
                <a:cs typeface="Arial"/>
              </a:rPr>
              <a:t>GRANDES</a:t>
            </a:r>
            <a:r>
              <a:rPr dirty="0" sz="2000" spc="15" b="0">
                <a:latin typeface="Arial"/>
                <a:cs typeface="Arial"/>
              </a:rPr>
              <a:t> </a:t>
            </a:r>
            <a:r>
              <a:rPr dirty="0" sz="2000" spc="55" b="0">
                <a:latin typeface="Arial"/>
                <a:cs typeface="Arial"/>
              </a:rPr>
              <a:t>PASOS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480052" y="8418068"/>
            <a:ext cx="2502535" cy="902335"/>
            <a:chOff x="4480052" y="8418068"/>
            <a:chExt cx="2502535" cy="90233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052" y="8939276"/>
              <a:ext cx="2502407" cy="3809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6772" y="8418068"/>
              <a:ext cx="1648967" cy="66446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537118" y="8415387"/>
            <a:ext cx="236220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LUNGE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90">
                <a:solidFill>
                  <a:srgbClr val="BF4499"/>
                </a:solidFill>
                <a:latin typeface="Arial"/>
                <a:cs typeface="Arial"/>
              </a:rPr>
              <a:t>GRANDES</a:t>
            </a:r>
            <a:r>
              <a:rPr dirty="0" sz="2000" spc="1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PASOS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480052" y="3495547"/>
            <a:ext cx="2502535" cy="899160"/>
            <a:chOff x="4480052" y="3495547"/>
            <a:chExt cx="2502535" cy="899160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052" y="4013708"/>
              <a:ext cx="2502407" cy="3809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6772" y="3495547"/>
              <a:ext cx="1648967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537118" y="3489958"/>
            <a:ext cx="236220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114" b="1">
                <a:solidFill>
                  <a:srgbClr val="BF4499"/>
                </a:solidFill>
                <a:latin typeface="Arial"/>
                <a:cs typeface="Arial"/>
              </a:rPr>
              <a:t>LUNGE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90">
                <a:solidFill>
                  <a:srgbClr val="BF4499"/>
                </a:solidFill>
                <a:latin typeface="Arial"/>
                <a:cs typeface="Arial"/>
              </a:rPr>
              <a:t>GRANDES</a:t>
            </a:r>
            <a:r>
              <a:rPr dirty="0" sz="2000" spc="15">
                <a:solidFill>
                  <a:srgbClr val="BF4499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PASOS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9010" y="378688"/>
            <a:ext cx="1965223" cy="253881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8687" y="378688"/>
            <a:ext cx="1965233" cy="253881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124" y="5392724"/>
            <a:ext cx="1965236" cy="253882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5805" y="5392724"/>
            <a:ext cx="1965232" cy="2538822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9" y="4508107"/>
            <a:ext cx="457200" cy="216535"/>
            <a:chOff x="1830199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69" y="21971"/>
                  </a:moveTo>
                  <a:lnTo>
                    <a:pt x="44919" y="21971"/>
                  </a:lnTo>
                  <a:lnTo>
                    <a:pt x="44919" y="17551"/>
                  </a:lnTo>
                  <a:lnTo>
                    <a:pt x="58178" y="17551"/>
                  </a:lnTo>
                  <a:lnTo>
                    <a:pt x="58178" y="11112"/>
                  </a:lnTo>
                  <a:lnTo>
                    <a:pt x="44919" y="11112"/>
                  </a:lnTo>
                  <a:lnTo>
                    <a:pt x="44919" y="6692"/>
                  </a:lnTo>
                  <a:lnTo>
                    <a:pt x="59486" y="6692"/>
                  </a:lnTo>
                  <a:lnTo>
                    <a:pt x="59486" y="355"/>
                  </a:lnTo>
                  <a:lnTo>
                    <a:pt x="36677" y="355"/>
                  </a:lnTo>
                  <a:lnTo>
                    <a:pt x="36677" y="28422"/>
                  </a:lnTo>
                  <a:lnTo>
                    <a:pt x="59969" y="28422"/>
                  </a:lnTo>
                  <a:lnTo>
                    <a:pt x="59969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90" y="21971"/>
                  </a:moveTo>
                  <a:lnTo>
                    <a:pt x="150241" y="21971"/>
                  </a:lnTo>
                  <a:lnTo>
                    <a:pt x="150241" y="17551"/>
                  </a:lnTo>
                  <a:lnTo>
                    <a:pt x="163499" y="17551"/>
                  </a:lnTo>
                  <a:lnTo>
                    <a:pt x="163499" y="11112"/>
                  </a:lnTo>
                  <a:lnTo>
                    <a:pt x="150241" y="11112"/>
                  </a:lnTo>
                  <a:lnTo>
                    <a:pt x="150241" y="6692"/>
                  </a:lnTo>
                  <a:lnTo>
                    <a:pt x="164934" y="6692"/>
                  </a:lnTo>
                  <a:lnTo>
                    <a:pt x="164934" y="355"/>
                  </a:lnTo>
                  <a:lnTo>
                    <a:pt x="142011" y="355"/>
                  </a:lnTo>
                  <a:lnTo>
                    <a:pt x="142011" y="28422"/>
                  </a:lnTo>
                  <a:lnTo>
                    <a:pt x="165290" y="28422"/>
                  </a:lnTo>
                  <a:lnTo>
                    <a:pt x="165290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199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5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4" y="4508107"/>
            <a:ext cx="457200" cy="216535"/>
            <a:chOff x="5582704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04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26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510" y="4559697"/>
              <a:ext cx="272280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9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8"/>
            <a:ext cx="457200" cy="216535"/>
            <a:chOff x="1771350" y="9451338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66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02" y="228"/>
                  </a:moveTo>
                  <a:lnTo>
                    <a:pt x="90157" y="228"/>
                  </a:lnTo>
                  <a:lnTo>
                    <a:pt x="90157" y="15875"/>
                  </a:lnTo>
                  <a:lnTo>
                    <a:pt x="78219" y="228"/>
                  </a:lnTo>
                  <a:lnTo>
                    <a:pt x="71170" y="228"/>
                  </a:lnTo>
                  <a:lnTo>
                    <a:pt x="71170" y="28295"/>
                  </a:lnTo>
                  <a:lnTo>
                    <a:pt x="78816" y="28295"/>
                  </a:lnTo>
                  <a:lnTo>
                    <a:pt x="78816" y="12649"/>
                  </a:lnTo>
                  <a:lnTo>
                    <a:pt x="90754" y="28295"/>
                  </a:lnTo>
                  <a:lnTo>
                    <a:pt x="97802" y="28295"/>
                  </a:lnTo>
                  <a:lnTo>
                    <a:pt x="97802" y="228"/>
                  </a:lnTo>
                  <a:close/>
                </a:path>
                <a:path w="202564" h="29209">
                  <a:moveTo>
                    <a:pt x="132194" y="228"/>
                  </a:moveTo>
                  <a:lnTo>
                    <a:pt x="107480" y="228"/>
                  </a:lnTo>
                  <a:lnTo>
                    <a:pt x="107480" y="6921"/>
                  </a:lnTo>
                  <a:lnTo>
                    <a:pt x="115595" y="6921"/>
                  </a:lnTo>
                  <a:lnTo>
                    <a:pt x="115595" y="28295"/>
                  </a:lnTo>
                  <a:lnTo>
                    <a:pt x="123952" y="28295"/>
                  </a:lnTo>
                  <a:lnTo>
                    <a:pt x="123952" y="6921"/>
                  </a:lnTo>
                  <a:lnTo>
                    <a:pt x="132194" y="6921"/>
                  </a:lnTo>
                  <a:lnTo>
                    <a:pt x="132194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12" y="28295"/>
                  </a:moveTo>
                  <a:lnTo>
                    <a:pt x="197726" y="20777"/>
                  </a:lnTo>
                  <a:lnTo>
                    <a:pt x="196684" y="19100"/>
                  </a:lnTo>
                  <a:lnTo>
                    <a:pt x="199783" y="17310"/>
                  </a:lnTo>
                  <a:lnTo>
                    <a:pt x="201460" y="14325"/>
                  </a:lnTo>
                  <a:lnTo>
                    <a:pt x="201460" y="6565"/>
                  </a:lnTo>
                  <a:lnTo>
                    <a:pt x="201460" y="3822"/>
                  </a:lnTo>
                  <a:lnTo>
                    <a:pt x="197167" y="228"/>
                  </a:lnTo>
                  <a:lnTo>
                    <a:pt x="193573" y="228"/>
                  </a:lnTo>
                  <a:lnTo>
                    <a:pt x="193573" y="8001"/>
                  </a:lnTo>
                  <a:lnTo>
                    <a:pt x="193573" y="13017"/>
                  </a:lnTo>
                  <a:lnTo>
                    <a:pt x="192151" y="14325"/>
                  </a:lnTo>
                  <a:lnTo>
                    <a:pt x="184861" y="14325"/>
                  </a:lnTo>
                  <a:lnTo>
                    <a:pt x="184861" y="6565"/>
                  </a:lnTo>
                  <a:lnTo>
                    <a:pt x="192151" y="6565"/>
                  </a:lnTo>
                  <a:lnTo>
                    <a:pt x="193573" y="8001"/>
                  </a:lnTo>
                  <a:lnTo>
                    <a:pt x="193573" y="228"/>
                  </a:lnTo>
                  <a:lnTo>
                    <a:pt x="176504" y="228"/>
                  </a:lnTo>
                  <a:lnTo>
                    <a:pt x="176504" y="28295"/>
                  </a:lnTo>
                  <a:lnTo>
                    <a:pt x="184861" y="28295"/>
                  </a:lnTo>
                  <a:lnTo>
                    <a:pt x="184861" y="20777"/>
                  </a:lnTo>
                  <a:lnTo>
                    <a:pt x="189280" y="20777"/>
                  </a:lnTo>
                  <a:lnTo>
                    <a:pt x="192976" y="28295"/>
                  </a:lnTo>
                  <a:lnTo>
                    <a:pt x="202412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1350" y="9503046"/>
              <a:ext cx="112801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6158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5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6" y="9451338"/>
            <a:ext cx="457200" cy="216535"/>
            <a:chOff x="5523856" y="9451338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3856" y="9503046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8662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80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5860" y="8418068"/>
            <a:ext cx="1801495" cy="905510"/>
            <a:chOff x="1165860" y="8418068"/>
            <a:chExt cx="1801495" cy="9055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083" y="8936228"/>
              <a:ext cx="1258823" cy="3870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8418068"/>
              <a:ext cx="1801367" cy="66446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256295" y="8415387"/>
            <a:ext cx="159639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CRAWL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GATEAR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65860" y="3495547"/>
            <a:ext cx="1801495" cy="902335"/>
            <a:chOff x="1165860" y="3495547"/>
            <a:chExt cx="1801495" cy="90233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083" y="4010659"/>
              <a:ext cx="1258823" cy="3870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860" y="3495547"/>
              <a:ext cx="1801367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56295" y="3489958"/>
            <a:ext cx="1596390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pc="215"/>
              <a:t>CRAWL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55" b="0">
                <a:latin typeface="Arial"/>
                <a:cs typeface="Arial"/>
              </a:rPr>
              <a:t>GATEAR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829555" y="8418068"/>
            <a:ext cx="1801495" cy="905510"/>
            <a:chOff x="4829555" y="8418068"/>
            <a:chExt cx="1801495" cy="90551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780" y="8936228"/>
              <a:ext cx="1258823" cy="3870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555" y="8418068"/>
              <a:ext cx="1801367" cy="66446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920009" y="8415387"/>
            <a:ext cx="159639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CRAWL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GATEAR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829555" y="3495547"/>
            <a:ext cx="1801495" cy="902335"/>
            <a:chOff x="4829555" y="3495547"/>
            <a:chExt cx="1801495" cy="90233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780" y="4010659"/>
              <a:ext cx="1258823" cy="38709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555" y="3495547"/>
              <a:ext cx="1801367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920009" y="3489958"/>
            <a:ext cx="159639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3000" spc="215" b="1">
                <a:solidFill>
                  <a:srgbClr val="BF4499"/>
                </a:solidFill>
                <a:latin typeface="Arial"/>
                <a:cs typeface="Arial"/>
              </a:rPr>
              <a:t>CRAWL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000" spc="55">
                <a:solidFill>
                  <a:srgbClr val="BF4499"/>
                </a:solidFill>
                <a:latin typeface="Arial"/>
                <a:cs typeface="Arial"/>
              </a:rPr>
              <a:t>GATEAR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147" y="765314"/>
            <a:ext cx="2106894" cy="172681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7692" y="765314"/>
            <a:ext cx="2106891" cy="172681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916" y="5764480"/>
            <a:ext cx="2106895" cy="172681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8458" y="5764480"/>
            <a:ext cx="2106901" cy="1726818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9" y="4508107"/>
            <a:ext cx="457200" cy="216535"/>
            <a:chOff x="1830199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69" y="21971"/>
                  </a:moveTo>
                  <a:lnTo>
                    <a:pt x="44919" y="21971"/>
                  </a:lnTo>
                  <a:lnTo>
                    <a:pt x="44919" y="17551"/>
                  </a:lnTo>
                  <a:lnTo>
                    <a:pt x="58178" y="17551"/>
                  </a:lnTo>
                  <a:lnTo>
                    <a:pt x="58178" y="11112"/>
                  </a:lnTo>
                  <a:lnTo>
                    <a:pt x="44919" y="11112"/>
                  </a:lnTo>
                  <a:lnTo>
                    <a:pt x="44919" y="6692"/>
                  </a:lnTo>
                  <a:lnTo>
                    <a:pt x="59486" y="6692"/>
                  </a:lnTo>
                  <a:lnTo>
                    <a:pt x="59486" y="355"/>
                  </a:lnTo>
                  <a:lnTo>
                    <a:pt x="36677" y="355"/>
                  </a:lnTo>
                  <a:lnTo>
                    <a:pt x="36677" y="28422"/>
                  </a:lnTo>
                  <a:lnTo>
                    <a:pt x="59969" y="28422"/>
                  </a:lnTo>
                  <a:lnTo>
                    <a:pt x="59969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90" y="21971"/>
                  </a:moveTo>
                  <a:lnTo>
                    <a:pt x="150241" y="21971"/>
                  </a:lnTo>
                  <a:lnTo>
                    <a:pt x="150241" y="17551"/>
                  </a:lnTo>
                  <a:lnTo>
                    <a:pt x="163499" y="17551"/>
                  </a:lnTo>
                  <a:lnTo>
                    <a:pt x="163499" y="11112"/>
                  </a:lnTo>
                  <a:lnTo>
                    <a:pt x="150241" y="11112"/>
                  </a:lnTo>
                  <a:lnTo>
                    <a:pt x="150241" y="6692"/>
                  </a:lnTo>
                  <a:lnTo>
                    <a:pt x="164934" y="6692"/>
                  </a:lnTo>
                  <a:lnTo>
                    <a:pt x="164934" y="355"/>
                  </a:lnTo>
                  <a:lnTo>
                    <a:pt x="142011" y="355"/>
                  </a:lnTo>
                  <a:lnTo>
                    <a:pt x="142011" y="28422"/>
                  </a:lnTo>
                  <a:lnTo>
                    <a:pt x="165290" y="28422"/>
                  </a:lnTo>
                  <a:lnTo>
                    <a:pt x="165290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199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5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4" y="4508107"/>
            <a:ext cx="457200" cy="216535"/>
            <a:chOff x="5582704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04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26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510" y="4559697"/>
              <a:ext cx="272280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9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8"/>
            <a:ext cx="457200" cy="216535"/>
            <a:chOff x="1771350" y="9451338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66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02" y="228"/>
                  </a:moveTo>
                  <a:lnTo>
                    <a:pt x="90157" y="228"/>
                  </a:lnTo>
                  <a:lnTo>
                    <a:pt x="90157" y="15875"/>
                  </a:lnTo>
                  <a:lnTo>
                    <a:pt x="78219" y="228"/>
                  </a:lnTo>
                  <a:lnTo>
                    <a:pt x="71170" y="228"/>
                  </a:lnTo>
                  <a:lnTo>
                    <a:pt x="71170" y="28295"/>
                  </a:lnTo>
                  <a:lnTo>
                    <a:pt x="78816" y="28295"/>
                  </a:lnTo>
                  <a:lnTo>
                    <a:pt x="78816" y="12649"/>
                  </a:lnTo>
                  <a:lnTo>
                    <a:pt x="90754" y="28295"/>
                  </a:lnTo>
                  <a:lnTo>
                    <a:pt x="97802" y="28295"/>
                  </a:lnTo>
                  <a:lnTo>
                    <a:pt x="97802" y="228"/>
                  </a:lnTo>
                  <a:close/>
                </a:path>
                <a:path w="202564" h="29209">
                  <a:moveTo>
                    <a:pt x="132194" y="228"/>
                  </a:moveTo>
                  <a:lnTo>
                    <a:pt x="107480" y="228"/>
                  </a:lnTo>
                  <a:lnTo>
                    <a:pt x="107480" y="6921"/>
                  </a:lnTo>
                  <a:lnTo>
                    <a:pt x="115595" y="6921"/>
                  </a:lnTo>
                  <a:lnTo>
                    <a:pt x="115595" y="28295"/>
                  </a:lnTo>
                  <a:lnTo>
                    <a:pt x="123952" y="28295"/>
                  </a:lnTo>
                  <a:lnTo>
                    <a:pt x="123952" y="6921"/>
                  </a:lnTo>
                  <a:lnTo>
                    <a:pt x="132194" y="6921"/>
                  </a:lnTo>
                  <a:lnTo>
                    <a:pt x="132194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12" y="28295"/>
                  </a:moveTo>
                  <a:lnTo>
                    <a:pt x="197726" y="20777"/>
                  </a:lnTo>
                  <a:lnTo>
                    <a:pt x="196684" y="19100"/>
                  </a:lnTo>
                  <a:lnTo>
                    <a:pt x="199783" y="17310"/>
                  </a:lnTo>
                  <a:lnTo>
                    <a:pt x="201460" y="14325"/>
                  </a:lnTo>
                  <a:lnTo>
                    <a:pt x="201460" y="6565"/>
                  </a:lnTo>
                  <a:lnTo>
                    <a:pt x="201460" y="3822"/>
                  </a:lnTo>
                  <a:lnTo>
                    <a:pt x="197167" y="228"/>
                  </a:lnTo>
                  <a:lnTo>
                    <a:pt x="193573" y="228"/>
                  </a:lnTo>
                  <a:lnTo>
                    <a:pt x="193573" y="8001"/>
                  </a:lnTo>
                  <a:lnTo>
                    <a:pt x="193573" y="13017"/>
                  </a:lnTo>
                  <a:lnTo>
                    <a:pt x="192151" y="14325"/>
                  </a:lnTo>
                  <a:lnTo>
                    <a:pt x="184861" y="14325"/>
                  </a:lnTo>
                  <a:lnTo>
                    <a:pt x="184861" y="6565"/>
                  </a:lnTo>
                  <a:lnTo>
                    <a:pt x="192151" y="6565"/>
                  </a:lnTo>
                  <a:lnTo>
                    <a:pt x="193573" y="8001"/>
                  </a:lnTo>
                  <a:lnTo>
                    <a:pt x="193573" y="228"/>
                  </a:lnTo>
                  <a:lnTo>
                    <a:pt x="176504" y="228"/>
                  </a:lnTo>
                  <a:lnTo>
                    <a:pt x="176504" y="28295"/>
                  </a:lnTo>
                  <a:lnTo>
                    <a:pt x="184861" y="28295"/>
                  </a:lnTo>
                  <a:lnTo>
                    <a:pt x="184861" y="20777"/>
                  </a:lnTo>
                  <a:lnTo>
                    <a:pt x="189280" y="20777"/>
                  </a:lnTo>
                  <a:lnTo>
                    <a:pt x="192976" y="28295"/>
                  </a:lnTo>
                  <a:lnTo>
                    <a:pt x="202412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1350" y="9503046"/>
              <a:ext cx="112801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6158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5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6" y="9451338"/>
            <a:ext cx="457200" cy="216535"/>
            <a:chOff x="5523856" y="9451338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3856" y="9503046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8662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80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14780" y="8418068"/>
            <a:ext cx="1295400" cy="902335"/>
            <a:chOff x="1414780" y="8418068"/>
            <a:chExt cx="1295400" cy="9023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780" y="8939276"/>
              <a:ext cx="1295399" cy="380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7932" y="8418068"/>
              <a:ext cx="1158239" cy="66446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472976" y="8415387"/>
            <a:ext cx="116332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409"/>
              </a:spcBef>
            </a:pPr>
            <a:r>
              <a:rPr dirty="0" sz="3000" spc="210" b="1">
                <a:solidFill>
                  <a:srgbClr val="BF4499"/>
                </a:solidFill>
                <a:latin typeface="Arial"/>
                <a:cs typeface="Arial"/>
              </a:rPr>
              <a:t>RUN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-10">
                <a:solidFill>
                  <a:srgbClr val="BF4499"/>
                </a:solidFill>
                <a:latin typeface="Arial"/>
                <a:cs typeface="Arial"/>
              </a:rPr>
              <a:t>CORRER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414780" y="3495547"/>
            <a:ext cx="1295400" cy="899160"/>
            <a:chOff x="1414780" y="3495547"/>
            <a:chExt cx="1295400" cy="8991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780" y="4013708"/>
              <a:ext cx="1295399" cy="3809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932" y="3495547"/>
              <a:ext cx="1158239" cy="6614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2976" y="3489958"/>
            <a:ext cx="1163320" cy="85407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409"/>
              </a:spcBef>
            </a:pPr>
            <a:r>
              <a:rPr dirty="0" spc="210"/>
              <a:t>RUN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-10" b="0">
                <a:latin typeface="Arial"/>
                <a:cs typeface="Arial"/>
              </a:rPr>
              <a:t>CORRER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078476" y="8418068"/>
            <a:ext cx="1295400" cy="902335"/>
            <a:chOff x="5078476" y="8418068"/>
            <a:chExt cx="1295400" cy="90233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76" y="8939276"/>
              <a:ext cx="1295399" cy="3809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628" y="8418068"/>
              <a:ext cx="1158239" cy="66446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36691" y="8415387"/>
            <a:ext cx="116332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409"/>
              </a:spcBef>
            </a:pPr>
            <a:r>
              <a:rPr dirty="0" sz="3000" spc="210" b="1">
                <a:solidFill>
                  <a:srgbClr val="BF4499"/>
                </a:solidFill>
                <a:latin typeface="Arial"/>
                <a:cs typeface="Arial"/>
              </a:rPr>
              <a:t>RUN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-10">
                <a:solidFill>
                  <a:srgbClr val="BF4499"/>
                </a:solidFill>
                <a:latin typeface="Arial"/>
                <a:cs typeface="Arial"/>
              </a:rPr>
              <a:t>CORRER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078476" y="3495547"/>
            <a:ext cx="1295400" cy="899160"/>
            <a:chOff x="5078476" y="3495547"/>
            <a:chExt cx="1295400" cy="899160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76" y="4013708"/>
              <a:ext cx="1295399" cy="3809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628" y="3495547"/>
              <a:ext cx="1158239" cy="6614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136691" y="3489958"/>
            <a:ext cx="1163320" cy="85407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409"/>
              </a:spcBef>
            </a:pPr>
            <a:r>
              <a:rPr dirty="0" sz="3000" spc="210" b="1">
                <a:solidFill>
                  <a:srgbClr val="BF4499"/>
                </a:solidFill>
                <a:latin typeface="Arial"/>
                <a:cs typeface="Arial"/>
              </a:rPr>
              <a:t>RUN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-10">
                <a:solidFill>
                  <a:srgbClr val="BF4499"/>
                </a:solidFill>
                <a:latin typeface="Arial"/>
                <a:cs typeface="Arial"/>
              </a:rPr>
              <a:t>CORRER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5560" y="277088"/>
            <a:ext cx="1497545" cy="298110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9268" y="277088"/>
            <a:ext cx="1497545" cy="298110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390" y="5215652"/>
            <a:ext cx="1497545" cy="298110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3101" y="5215652"/>
            <a:ext cx="1497554" cy="2981113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30199" y="4508107"/>
            <a:ext cx="457200" cy="216535"/>
            <a:chOff x="1830199" y="4508107"/>
            <a:chExt cx="457200" cy="216535"/>
          </a:xfrm>
        </p:grpSpPr>
        <p:sp>
          <p:nvSpPr>
            <p:cNvPr id="23" name="object 23" descr=""/>
            <p:cNvSpPr/>
            <p:nvPr/>
          </p:nvSpPr>
          <p:spPr>
            <a:xfrm>
              <a:off x="2078405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69" y="21971"/>
                  </a:moveTo>
                  <a:lnTo>
                    <a:pt x="44919" y="21971"/>
                  </a:lnTo>
                  <a:lnTo>
                    <a:pt x="44919" y="17551"/>
                  </a:lnTo>
                  <a:lnTo>
                    <a:pt x="58178" y="17551"/>
                  </a:lnTo>
                  <a:lnTo>
                    <a:pt x="58178" y="11112"/>
                  </a:lnTo>
                  <a:lnTo>
                    <a:pt x="44919" y="11112"/>
                  </a:lnTo>
                  <a:lnTo>
                    <a:pt x="44919" y="6692"/>
                  </a:lnTo>
                  <a:lnTo>
                    <a:pt x="59486" y="6692"/>
                  </a:lnTo>
                  <a:lnTo>
                    <a:pt x="59486" y="355"/>
                  </a:lnTo>
                  <a:lnTo>
                    <a:pt x="36677" y="355"/>
                  </a:lnTo>
                  <a:lnTo>
                    <a:pt x="36677" y="28422"/>
                  </a:lnTo>
                  <a:lnTo>
                    <a:pt x="59969" y="28422"/>
                  </a:lnTo>
                  <a:lnTo>
                    <a:pt x="59969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90" y="21971"/>
                  </a:moveTo>
                  <a:lnTo>
                    <a:pt x="150241" y="21971"/>
                  </a:lnTo>
                  <a:lnTo>
                    <a:pt x="150241" y="17551"/>
                  </a:lnTo>
                  <a:lnTo>
                    <a:pt x="163499" y="17551"/>
                  </a:lnTo>
                  <a:lnTo>
                    <a:pt x="163499" y="11112"/>
                  </a:lnTo>
                  <a:lnTo>
                    <a:pt x="150241" y="11112"/>
                  </a:lnTo>
                  <a:lnTo>
                    <a:pt x="150241" y="6692"/>
                  </a:lnTo>
                  <a:lnTo>
                    <a:pt x="164934" y="6692"/>
                  </a:lnTo>
                  <a:lnTo>
                    <a:pt x="164934" y="355"/>
                  </a:lnTo>
                  <a:lnTo>
                    <a:pt x="142011" y="355"/>
                  </a:lnTo>
                  <a:lnTo>
                    <a:pt x="142011" y="28422"/>
                  </a:lnTo>
                  <a:lnTo>
                    <a:pt x="165290" y="28422"/>
                  </a:lnTo>
                  <a:lnTo>
                    <a:pt x="165290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199" y="4559816"/>
              <a:ext cx="112801" cy="1128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963420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5006" y="4559697"/>
              <a:ext cx="272279" cy="1129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3425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582704" y="4508107"/>
            <a:ext cx="457200" cy="216535"/>
            <a:chOff x="5582704" y="4508107"/>
            <a:chExt cx="457200" cy="216535"/>
          </a:xfrm>
        </p:grpSpPr>
        <p:sp>
          <p:nvSpPr>
            <p:cNvPr id="29" name="object 29" descr=""/>
            <p:cNvSpPr/>
            <p:nvPr/>
          </p:nvSpPr>
          <p:spPr>
            <a:xfrm>
              <a:off x="5830913" y="4695964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10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10">
                  <a:moveTo>
                    <a:pt x="59956" y="21971"/>
                  </a:moveTo>
                  <a:lnTo>
                    <a:pt x="44907" y="21971"/>
                  </a:lnTo>
                  <a:lnTo>
                    <a:pt x="44907" y="17551"/>
                  </a:lnTo>
                  <a:lnTo>
                    <a:pt x="58166" y="17551"/>
                  </a:lnTo>
                  <a:lnTo>
                    <a:pt x="58166" y="11112"/>
                  </a:lnTo>
                  <a:lnTo>
                    <a:pt x="44907" y="11112"/>
                  </a:lnTo>
                  <a:lnTo>
                    <a:pt x="44907" y="6692"/>
                  </a:lnTo>
                  <a:lnTo>
                    <a:pt x="59474" y="6692"/>
                  </a:lnTo>
                  <a:lnTo>
                    <a:pt x="59474" y="355"/>
                  </a:lnTo>
                  <a:lnTo>
                    <a:pt x="36664" y="355"/>
                  </a:lnTo>
                  <a:lnTo>
                    <a:pt x="36664" y="28422"/>
                  </a:lnTo>
                  <a:lnTo>
                    <a:pt x="59956" y="28422"/>
                  </a:lnTo>
                  <a:lnTo>
                    <a:pt x="59956" y="21971"/>
                  </a:lnTo>
                  <a:close/>
                </a:path>
                <a:path w="202564" h="29210">
                  <a:moveTo>
                    <a:pt x="97815" y="241"/>
                  </a:moveTo>
                  <a:lnTo>
                    <a:pt x="90170" y="241"/>
                  </a:lnTo>
                  <a:lnTo>
                    <a:pt x="90170" y="15887"/>
                  </a:lnTo>
                  <a:lnTo>
                    <a:pt x="78232" y="241"/>
                  </a:lnTo>
                  <a:lnTo>
                    <a:pt x="71183" y="241"/>
                  </a:lnTo>
                  <a:lnTo>
                    <a:pt x="71183" y="28308"/>
                  </a:lnTo>
                  <a:lnTo>
                    <a:pt x="78828" y="28308"/>
                  </a:lnTo>
                  <a:lnTo>
                    <a:pt x="78828" y="12661"/>
                  </a:lnTo>
                  <a:lnTo>
                    <a:pt x="90766" y="28308"/>
                  </a:lnTo>
                  <a:lnTo>
                    <a:pt x="97815" y="28308"/>
                  </a:lnTo>
                  <a:lnTo>
                    <a:pt x="97815" y="241"/>
                  </a:lnTo>
                  <a:close/>
                </a:path>
                <a:path w="202564" h="29210">
                  <a:moveTo>
                    <a:pt x="132207" y="241"/>
                  </a:moveTo>
                  <a:lnTo>
                    <a:pt x="107492" y="241"/>
                  </a:lnTo>
                  <a:lnTo>
                    <a:pt x="107492" y="6934"/>
                  </a:lnTo>
                  <a:lnTo>
                    <a:pt x="115608" y="6934"/>
                  </a:lnTo>
                  <a:lnTo>
                    <a:pt x="115608" y="28308"/>
                  </a:lnTo>
                  <a:lnTo>
                    <a:pt x="123964" y="28308"/>
                  </a:lnTo>
                  <a:lnTo>
                    <a:pt x="123964" y="6934"/>
                  </a:lnTo>
                  <a:lnTo>
                    <a:pt x="132207" y="6934"/>
                  </a:lnTo>
                  <a:lnTo>
                    <a:pt x="132207" y="241"/>
                  </a:lnTo>
                  <a:close/>
                </a:path>
                <a:path w="202564" h="29210">
                  <a:moveTo>
                    <a:pt x="165277" y="21971"/>
                  </a:moveTo>
                  <a:lnTo>
                    <a:pt x="150228" y="21971"/>
                  </a:lnTo>
                  <a:lnTo>
                    <a:pt x="150228" y="17551"/>
                  </a:lnTo>
                  <a:lnTo>
                    <a:pt x="163487" y="17551"/>
                  </a:lnTo>
                  <a:lnTo>
                    <a:pt x="163487" y="11112"/>
                  </a:lnTo>
                  <a:lnTo>
                    <a:pt x="150228" y="11112"/>
                  </a:lnTo>
                  <a:lnTo>
                    <a:pt x="150228" y="6692"/>
                  </a:lnTo>
                  <a:lnTo>
                    <a:pt x="164922" y="6692"/>
                  </a:lnTo>
                  <a:lnTo>
                    <a:pt x="164922" y="355"/>
                  </a:lnTo>
                  <a:lnTo>
                    <a:pt x="141998" y="355"/>
                  </a:lnTo>
                  <a:lnTo>
                    <a:pt x="141998" y="28422"/>
                  </a:lnTo>
                  <a:lnTo>
                    <a:pt x="165277" y="28422"/>
                  </a:lnTo>
                  <a:lnTo>
                    <a:pt x="165277" y="21971"/>
                  </a:lnTo>
                  <a:close/>
                </a:path>
                <a:path w="202564" h="29210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04" y="4559816"/>
              <a:ext cx="112801" cy="11285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715926" y="4559934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510" y="4559697"/>
              <a:ext cx="272280" cy="1129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715929" y="45081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771350" y="9451338"/>
            <a:ext cx="457200" cy="216535"/>
            <a:chOff x="1771350" y="9451338"/>
            <a:chExt cx="457200" cy="216535"/>
          </a:xfrm>
        </p:grpSpPr>
        <p:sp>
          <p:nvSpPr>
            <p:cNvPr id="35" name="object 35" descr=""/>
            <p:cNvSpPr/>
            <p:nvPr/>
          </p:nvSpPr>
          <p:spPr>
            <a:xfrm>
              <a:off x="2019566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56" y="21958"/>
                  </a:moveTo>
                  <a:lnTo>
                    <a:pt x="44907" y="21958"/>
                  </a:lnTo>
                  <a:lnTo>
                    <a:pt x="44907" y="17538"/>
                  </a:lnTo>
                  <a:lnTo>
                    <a:pt x="58166" y="17538"/>
                  </a:lnTo>
                  <a:lnTo>
                    <a:pt x="58166" y="11099"/>
                  </a:lnTo>
                  <a:lnTo>
                    <a:pt x="44907" y="11099"/>
                  </a:lnTo>
                  <a:lnTo>
                    <a:pt x="44907" y="6680"/>
                  </a:lnTo>
                  <a:lnTo>
                    <a:pt x="59474" y="6680"/>
                  </a:lnTo>
                  <a:lnTo>
                    <a:pt x="59474" y="342"/>
                  </a:lnTo>
                  <a:lnTo>
                    <a:pt x="36664" y="342"/>
                  </a:lnTo>
                  <a:lnTo>
                    <a:pt x="36664" y="28409"/>
                  </a:lnTo>
                  <a:lnTo>
                    <a:pt x="59956" y="28409"/>
                  </a:lnTo>
                  <a:lnTo>
                    <a:pt x="59956" y="21958"/>
                  </a:lnTo>
                  <a:close/>
                </a:path>
                <a:path w="202564" h="29209">
                  <a:moveTo>
                    <a:pt x="97802" y="228"/>
                  </a:moveTo>
                  <a:lnTo>
                    <a:pt x="90157" y="228"/>
                  </a:lnTo>
                  <a:lnTo>
                    <a:pt x="90157" y="15875"/>
                  </a:lnTo>
                  <a:lnTo>
                    <a:pt x="78219" y="228"/>
                  </a:lnTo>
                  <a:lnTo>
                    <a:pt x="71170" y="228"/>
                  </a:lnTo>
                  <a:lnTo>
                    <a:pt x="71170" y="28295"/>
                  </a:lnTo>
                  <a:lnTo>
                    <a:pt x="78816" y="28295"/>
                  </a:lnTo>
                  <a:lnTo>
                    <a:pt x="78816" y="12649"/>
                  </a:lnTo>
                  <a:lnTo>
                    <a:pt x="90754" y="28295"/>
                  </a:lnTo>
                  <a:lnTo>
                    <a:pt x="97802" y="28295"/>
                  </a:lnTo>
                  <a:lnTo>
                    <a:pt x="97802" y="228"/>
                  </a:lnTo>
                  <a:close/>
                </a:path>
                <a:path w="202564" h="29209">
                  <a:moveTo>
                    <a:pt x="132194" y="228"/>
                  </a:moveTo>
                  <a:lnTo>
                    <a:pt x="107480" y="228"/>
                  </a:lnTo>
                  <a:lnTo>
                    <a:pt x="107480" y="6921"/>
                  </a:lnTo>
                  <a:lnTo>
                    <a:pt x="115595" y="6921"/>
                  </a:lnTo>
                  <a:lnTo>
                    <a:pt x="115595" y="28295"/>
                  </a:lnTo>
                  <a:lnTo>
                    <a:pt x="123952" y="28295"/>
                  </a:lnTo>
                  <a:lnTo>
                    <a:pt x="123952" y="6921"/>
                  </a:lnTo>
                  <a:lnTo>
                    <a:pt x="132194" y="6921"/>
                  </a:lnTo>
                  <a:lnTo>
                    <a:pt x="132194" y="228"/>
                  </a:lnTo>
                  <a:close/>
                </a:path>
                <a:path w="202564" h="29209">
                  <a:moveTo>
                    <a:pt x="165277" y="21958"/>
                  </a:moveTo>
                  <a:lnTo>
                    <a:pt x="150228" y="21958"/>
                  </a:lnTo>
                  <a:lnTo>
                    <a:pt x="150228" y="17538"/>
                  </a:lnTo>
                  <a:lnTo>
                    <a:pt x="163487" y="17538"/>
                  </a:lnTo>
                  <a:lnTo>
                    <a:pt x="163487" y="11099"/>
                  </a:lnTo>
                  <a:lnTo>
                    <a:pt x="150228" y="11099"/>
                  </a:lnTo>
                  <a:lnTo>
                    <a:pt x="150228" y="6680"/>
                  </a:lnTo>
                  <a:lnTo>
                    <a:pt x="164922" y="6680"/>
                  </a:lnTo>
                  <a:lnTo>
                    <a:pt x="164922" y="342"/>
                  </a:lnTo>
                  <a:lnTo>
                    <a:pt x="141998" y="342"/>
                  </a:lnTo>
                  <a:lnTo>
                    <a:pt x="141998" y="28409"/>
                  </a:lnTo>
                  <a:lnTo>
                    <a:pt x="165277" y="28409"/>
                  </a:lnTo>
                  <a:lnTo>
                    <a:pt x="165277" y="21958"/>
                  </a:lnTo>
                  <a:close/>
                </a:path>
                <a:path w="202564" h="29209">
                  <a:moveTo>
                    <a:pt x="202412" y="28295"/>
                  </a:moveTo>
                  <a:lnTo>
                    <a:pt x="197726" y="20777"/>
                  </a:lnTo>
                  <a:lnTo>
                    <a:pt x="196684" y="19100"/>
                  </a:lnTo>
                  <a:lnTo>
                    <a:pt x="199783" y="17310"/>
                  </a:lnTo>
                  <a:lnTo>
                    <a:pt x="201460" y="14325"/>
                  </a:lnTo>
                  <a:lnTo>
                    <a:pt x="201460" y="6565"/>
                  </a:lnTo>
                  <a:lnTo>
                    <a:pt x="201460" y="3822"/>
                  </a:lnTo>
                  <a:lnTo>
                    <a:pt x="197167" y="228"/>
                  </a:lnTo>
                  <a:lnTo>
                    <a:pt x="193573" y="228"/>
                  </a:lnTo>
                  <a:lnTo>
                    <a:pt x="193573" y="8001"/>
                  </a:lnTo>
                  <a:lnTo>
                    <a:pt x="193573" y="13017"/>
                  </a:lnTo>
                  <a:lnTo>
                    <a:pt x="192151" y="14325"/>
                  </a:lnTo>
                  <a:lnTo>
                    <a:pt x="184861" y="14325"/>
                  </a:lnTo>
                  <a:lnTo>
                    <a:pt x="184861" y="6565"/>
                  </a:lnTo>
                  <a:lnTo>
                    <a:pt x="192151" y="6565"/>
                  </a:lnTo>
                  <a:lnTo>
                    <a:pt x="193573" y="8001"/>
                  </a:lnTo>
                  <a:lnTo>
                    <a:pt x="193573" y="228"/>
                  </a:lnTo>
                  <a:lnTo>
                    <a:pt x="176504" y="228"/>
                  </a:lnTo>
                  <a:lnTo>
                    <a:pt x="176504" y="28295"/>
                  </a:lnTo>
                  <a:lnTo>
                    <a:pt x="184861" y="28295"/>
                  </a:lnTo>
                  <a:lnTo>
                    <a:pt x="184861" y="20777"/>
                  </a:lnTo>
                  <a:lnTo>
                    <a:pt x="189280" y="20777"/>
                  </a:lnTo>
                  <a:lnTo>
                    <a:pt x="192976" y="28295"/>
                  </a:lnTo>
                  <a:lnTo>
                    <a:pt x="202412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1350" y="9503046"/>
              <a:ext cx="112801" cy="11285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04568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6158" y="9502927"/>
              <a:ext cx="272279" cy="11296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904575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523856" y="9451338"/>
            <a:ext cx="457200" cy="216535"/>
            <a:chOff x="5523856" y="9451338"/>
            <a:chExt cx="457200" cy="216535"/>
          </a:xfrm>
        </p:grpSpPr>
        <p:sp>
          <p:nvSpPr>
            <p:cNvPr id="41" name="object 41" descr=""/>
            <p:cNvSpPr/>
            <p:nvPr/>
          </p:nvSpPr>
          <p:spPr>
            <a:xfrm>
              <a:off x="5772061" y="9639198"/>
              <a:ext cx="202565" cy="29209"/>
            </a:xfrm>
            <a:custGeom>
              <a:avLst/>
              <a:gdLst/>
              <a:ahLst/>
              <a:cxnLst/>
              <a:rect l="l" t="t" r="r" b="b"/>
              <a:pathLst>
                <a:path w="202564" h="29209">
                  <a:moveTo>
                    <a:pt x="26758" y="23279"/>
                  </a:moveTo>
                  <a:lnTo>
                    <a:pt x="21983" y="18148"/>
                  </a:lnTo>
                  <a:lnTo>
                    <a:pt x="20066" y="20053"/>
                  </a:lnTo>
                  <a:lnTo>
                    <a:pt x="17437" y="21374"/>
                  </a:lnTo>
                  <a:lnTo>
                    <a:pt x="11468" y="21374"/>
                  </a:lnTo>
                  <a:lnTo>
                    <a:pt x="8597" y="18148"/>
                  </a:lnTo>
                  <a:lnTo>
                    <a:pt x="8597" y="10020"/>
                  </a:lnTo>
                  <a:lnTo>
                    <a:pt x="11468" y="6921"/>
                  </a:lnTo>
                  <a:lnTo>
                    <a:pt x="15290" y="6921"/>
                  </a:lnTo>
                  <a:lnTo>
                    <a:pt x="17678" y="6921"/>
                  </a:lnTo>
                  <a:lnTo>
                    <a:pt x="20307" y="8356"/>
                  </a:lnTo>
                  <a:lnTo>
                    <a:pt x="21856" y="10744"/>
                  </a:lnTo>
                  <a:lnTo>
                    <a:pt x="26631" y="5016"/>
                  </a:lnTo>
                  <a:lnTo>
                    <a:pt x="23774" y="1905"/>
                  </a:lnTo>
                  <a:lnTo>
                    <a:pt x="19354" y="0"/>
                  </a:lnTo>
                  <a:lnTo>
                    <a:pt x="6451" y="0"/>
                  </a:lnTo>
                  <a:lnTo>
                    <a:pt x="0" y="6083"/>
                  </a:lnTo>
                  <a:lnTo>
                    <a:pt x="0" y="22440"/>
                  </a:lnTo>
                  <a:lnTo>
                    <a:pt x="6337" y="28651"/>
                  </a:lnTo>
                  <a:lnTo>
                    <a:pt x="19113" y="28651"/>
                  </a:lnTo>
                  <a:lnTo>
                    <a:pt x="23774" y="26504"/>
                  </a:lnTo>
                  <a:lnTo>
                    <a:pt x="26758" y="23279"/>
                  </a:lnTo>
                  <a:close/>
                </a:path>
                <a:path w="202564" h="29209">
                  <a:moveTo>
                    <a:pt x="59969" y="21958"/>
                  </a:moveTo>
                  <a:lnTo>
                    <a:pt x="44919" y="21958"/>
                  </a:lnTo>
                  <a:lnTo>
                    <a:pt x="44919" y="17538"/>
                  </a:lnTo>
                  <a:lnTo>
                    <a:pt x="58178" y="17538"/>
                  </a:lnTo>
                  <a:lnTo>
                    <a:pt x="58178" y="11099"/>
                  </a:lnTo>
                  <a:lnTo>
                    <a:pt x="44919" y="11099"/>
                  </a:lnTo>
                  <a:lnTo>
                    <a:pt x="44919" y="6680"/>
                  </a:lnTo>
                  <a:lnTo>
                    <a:pt x="59486" y="6680"/>
                  </a:lnTo>
                  <a:lnTo>
                    <a:pt x="59486" y="342"/>
                  </a:lnTo>
                  <a:lnTo>
                    <a:pt x="36677" y="342"/>
                  </a:lnTo>
                  <a:lnTo>
                    <a:pt x="36677" y="28409"/>
                  </a:lnTo>
                  <a:lnTo>
                    <a:pt x="59969" y="28409"/>
                  </a:lnTo>
                  <a:lnTo>
                    <a:pt x="59969" y="21958"/>
                  </a:lnTo>
                  <a:close/>
                </a:path>
                <a:path w="202564" h="29209">
                  <a:moveTo>
                    <a:pt x="97815" y="228"/>
                  </a:moveTo>
                  <a:lnTo>
                    <a:pt x="90170" y="228"/>
                  </a:lnTo>
                  <a:lnTo>
                    <a:pt x="90170" y="15875"/>
                  </a:lnTo>
                  <a:lnTo>
                    <a:pt x="78232" y="228"/>
                  </a:lnTo>
                  <a:lnTo>
                    <a:pt x="71183" y="228"/>
                  </a:lnTo>
                  <a:lnTo>
                    <a:pt x="71183" y="28295"/>
                  </a:lnTo>
                  <a:lnTo>
                    <a:pt x="78828" y="28295"/>
                  </a:lnTo>
                  <a:lnTo>
                    <a:pt x="78828" y="12649"/>
                  </a:lnTo>
                  <a:lnTo>
                    <a:pt x="90766" y="28295"/>
                  </a:lnTo>
                  <a:lnTo>
                    <a:pt x="97815" y="28295"/>
                  </a:lnTo>
                  <a:lnTo>
                    <a:pt x="97815" y="228"/>
                  </a:lnTo>
                  <a:close/>
                </a:path>
                <a:path w="202564" h="29209">
                  <a:moveTo>
                    <a:pt x="132207" y="228"/>
                  </a:moveTo>
                  <a:lnTo>
                    <a:pt x="107492" y="228"/>
                  </a:lnTo>
                  <a:lnTo>
                    <a:pt x="107492" y="6921"/>
                  </a:lnTo>
                  <a:lnTo>
                    <a:pt x="115608" y="6921"/>
                  </a:lnTo>
                  <a:lnTo>
                    <a:pt x="115608" y="28295"/>
                  </a:lnTo>
                  <a:lnTo>
                    <a:pt x="123964" y="28295"/>
                  </a:lnTo>
                  <a:lnTo>
                    <a:pt x="123964" y="6921"/>
                  </a:lnTo>
                  <a:lnTo>
                    <a:pt x="132207" y="6921"/>
                  </a:lnTo>
                  <a:lnTo>
                    <a:pt x="132207" y="228"/>
                  </a:lnTo>
                  <a:close/>
                </a:path>
                <a:path w="202564" h="29209">
                  <a:moveTo>
                    <a:pt x="165290" y="21958"/>
                  </a:moveTo>
                  <a:lnTo>
                    <a:pt x="150241" y="21958"/>
                  </a:lnTo>
                  <a:lnTo>
                    <a:pt x="150241" y="17538"/>
                  </a:lnTo>
                  <a:lnTo>
                    <a:pt x="163499" y="17538"/>
                  </a:lnTo>
                  <a:lnTo>
                    <a:pt x="163499" y="11099"/>
                  </a:lnTo>
                  <a:lnTo>
                    <a:pt x="150241" y="11099"/>
                  </a:lnTo>
                  <a:lnTo>
                    <a:pt x="150241" y="6680"/>
                  </a:lnTo>
                  <a:lnTo>
                    <a:pt x="164934" y="6680"/>
                  </a:lnTo>
                  <a:lnTo>
                    <a:pt x="164934" y="342"/>
                  </a:lnTo>
                  <a:lnTo>
                    <a:pt x="142011" y="342"/>
                  </a:lnTo>
                  <a:lnTo>
                    <a:pt x="142011" y="28409"/>
                  </a:lnTo>
                  <a:lnTo>
                    <a:pt x="165290" y="28409"/>
                  </a:lnTo>
                  <a:lnTo>
                    <a:pt x="165290" y="21958"/>
                  </a:lnTo>
                  <a:close/>
                </a:path>
                <a:path w="202564" h="29209">
                  <a:moveTo>
                    <a:pt x="202425" y="28295"/>
                  </a:moveTo>
                  <a:lnTo>
                    <a:pt x="197739" y="20777"/>
                  </a:lnTo>
                  <a:lnTo>
                    <a:pt x="196697" y="19100"/>
                  </a:lnTo>
                  <a:lnTo>
                    <a:pt x="199796" y="17310"/>
                  </a:lnTo>
                  <a:lnTo>
                    <a:pt x="201472" y="14325"/>
                  </a:lnTo>
                  <a:lnTo>
                    <a:pt x="201472" y="6565"/>
                  </a:lnTo>
                  <a:lnTo>
                    <a:pt x="201472" y="3822"/>
                  </a:lnTo>
                  <a:lnTo>
                    <a:pt x="197180" y="228"/>
                  </a:lnTo>
                  <a:lnTo>
                    <a:pt x="193586" y="228"/>
                  </a:lnTo>
                  <a:lnTo>
                    <a:pt x="193586" y="8001"/>
                  </a:lnTo>
                  <a:lnTo>
                    <a:pt x="193586" y="13017"/>
                  </a:lnTo>
                  <a:lnTo>
                    <a:pt x="192163" y="14325"/>
                  </a:lnTo>
                  <a:lnTo>
                    <a:pt x="184873" y="14325"/>
                  </a:lnTo>
                  <a:lnTo>
                    <a:pt x="184873" y="6565"/>
                  </a:lnTo>
                  <a:lnTo>
                    <a:pt x="192163" y="6565"/>
                  </a:lnTo>
                  <a:lnTo>
                    <a:pt x="193586" y="8001"/>
                  </a:lnTo>
                  <a:lnTo>
                    <a:pt x="193586" y="228"/>
                  </a:lnTo>
                  <a:lnTo>
                    <a:pt x="176517" y="228"/>
                  </a:lnTo>
                  <a:lnTo>
                    <a:pt x="176517" y="28295"/>
                  </a:lnTo>
                  <a:lnTo>
                    <a:pt x="184873" y="28295"/>
                  </a:lnTo>
                  <a:lnTo>
                    <a:pt x="184873" y="20777"/>
                  </a:lnTo>
                  <a:lnTo>
                    <a:pt x="189293" y="20777"/>
                  </a:lnTo>
                  <a:lnTo>
                    <a:pt x="192989" y="28295"/>
                  </a:lnTo>
                  <a:lnTo>
                    <a:pt x="202425" y="28295"/>
                  </a:lnTo>
                  <a:close/>
                </a:path>
              </a:pathLst>
            </a:custGeom>
            <a:solidFill>
              <a:srgbClr val="919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3856" y="9503046"/>
              <a:ext cx="112799" cy="11285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657075" y="9503168"/>
              <a:ext cx="31115" cy="113030"/>
            </a:xfrm>
            <a:custGeom>
              <a:avLst/>
              <a:gdLst/>
              <a:ahLst/>
              <a:cxnLst/>
              <a:rect l="l" t="t" r="r" b="b"/>
              <a:pathLst>
                <a:path w="31114" h="113029">
                  <a:moveTo>
                    <a:pt x="31051" y="0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31051" y="112737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rgbClr val="00B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8662" y="9502927"/>
              <a:ext cx="272279" cy="11296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57080" y="9451338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24091" y="0"/>
                  </a:moveTo>
                  <a:lnTo>
                    <a:pt x="15519" y="0"/>
                  </a:lnTo>
                  <a:lnTo>
                    <a:pt x="6946" y="0"/>
                  </a:lnTo>
                  <a:lnTo>
                    <a:pt x="0" y="6946"/>
                  </a:lnTo>
                  <a:lnTo>
                    <a:pt x="0" y="24104"/>
                  </a:lnTo>
                  <a:lnTo>
                    <a:pt x="6946" y="31051"/>
                  </a:lnTo>
                  <a:lnTo>
                    <a:pt x="24091" y="31051"/>
                  </a:lnTo>
                  <a:lnTo>
                    <a:pt x="31038" y="24104"/>
                  </a:lnTo>
                  <a:lnTo>
                    <a:pt x="31038" y="6946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EE2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Lateral Movement Cards</dc:title>
  <dcterms:created xsi:type="dcterms:W3CDTF">2022-06-24T20:54:46Z</dcterms:created>
  <dcterms:modified xsi:type="dcterms:W3CDTF">2022-06-24T20:54:46Z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2022-03-08T00:00:00Z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2022-06-24T00:00:00Z</vt:filetime>
  </property>
</Properties>
</file>