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0" r:id="rId5"/>
    <p:sldId id="260" r:id="rId6"/>
    <p:sldId id="372" r:id="rId7"/>
    <p:sldId id="379" r:id="rId8"/>
    <p:sldId id="3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7D006-A458-4022-8121-61D1FC642588}" v="1" dt="2023-06-08T00:21:40.235"/>
    <p1510:client id="{D72F42A1-BC43-FDC3-F0FB-B4BE759CFF43}" v="16" dt="2023-09-26T12:30:09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tro, Veronica" userId="313bee59-59be-4b22-9735-e4650d635e97" providerId="ADAL" clId="{35FEBF5F-C28E-4203-BB42-EFDE258CFA5D}"/>
    <pc:docChg chg="custSel addSld delSld modSld">
      <pc:chgData name="Castro, Veronica" userId="313bee59-59be-4b22-9735-e4650d635e97" providerId="ADAL" clId="{35FEBF5F-C28E-4203-BB42-EFDE258CFA5D}" dt="2023-05-24T03:09:40.312" v="7"/>
      <pc:docMkLst>
        <pc:docMk/>
      </pc:docMkLst>
      <pc:sldChg chg="del">
        <pc:chgData name="Castro, Veronica" userId="313bee59-59be-4b22-9735-e4650d635e97" providerId="ADAL" clId="{35FEBF5F-C28E-4203-BB42-EFDE258CFA5D}" dt="2023-05-24T03:08:16.645" v="1" actId="47"/>
        <pc:sldMkLst>
          <pc:docMk/>
          <pc:sldMk cId="109857222" sldId="256"/>
        </pc:sldMkLst>
      </pc:sldChg>
      <pc:sldChg chg="modSp add mod">
        <pc:chgData name="Castro, Veronica" userId="313bee59-59be-4b22-9735-e4650d635e97" providerId="ADAL" clId="{35FEBF5F-C28E-4203-BB42-EFDE258CFA5D}" dt="2023-05-24T03:08:43.639" v="4" actId="14100"/>
        <pc:sldMkLst>
          <pc:docMk/>
          <pc:sldMk cId="3431104091" sldId="260"/>
        </pc:sldMkLst>
        <pc:graphicFrameChg chg="modGraphic">
          <ac:chgData name="Castro, Veronica" userId="313bee59-59be-4b22-9735-e4650d635e97" providerId="ADAL" clId="{35FEBF5F-C28E-4203-BB42-EFDE258CFA5D}" dt="2023-05-24T03:08:43.639" v="4" actId="14100"/>
          <ac:graphicFrameMkLst>
            <pc:docMk/>
            <pc:sldMk cId="3431104091" sldId="260"/>
            <ac:graphicFrameMk id="5" creationId="{00000000-0000-0000-0000-000000000000}"/>
          </ac:graphicFrameMkLst>
        </pc:graphicFrameChg>
      </pc:sldChg>
      <pc:sldChg chg="add del">
        <pc:chgData name="Castro, Veronica" userId="313bee59-59be-4b22-9735-e4650d635e97" providerId="ADAL" clId="{35FEBF5F-C28E-4203-BB42-EFDE258CFA5D}" dt="2023-05-24T03:09:13.075" v="6" actId="47"/>
        <pc:sldMkLst>
          <pc:docMk/>
          <pc:sldMk cId="4138896445" sldId="318"/>
        </pc:sldMkLst>
      </pc:sldChg>
      <pc:sldChg chg="add">
        <pc:chgData name="Castro, Veronica" userId="313bee59-59be-4b22-9735-e4650d635e97" providerId="ADAL" clId="{35FEBF5F-C28E-4203-BB42-EFDE258CFA5D}" dt="2023-05-24T03:09:40.312" v="7"/>
        <pc:sldMkLst>
          <pc:docMk/>
          <pc:sldMk cId="286076330" sldId="362"/>
        </pc:sldMkLst>
      </pc:sldChg>
      <pc:sldChg chg="addSp delSp modSp add mod">
        <pc:chgData name="Castro, Veronica" userId="313bee59-59be-4b22-9735-e4650d635e97" providerId="ADAL" clId="{35FEBF5F-C28E-4203-BB42-EFDE258CFA5D}" dt="2023-05-24T03:08:27.344" v="3" actId="478"/>
        <pc:sldMkLst>
          <pc:docMk/>
          <pc:sldMk cId="3741935434" sldId="370"/>
        </pc:sldMkLst>
        <pc:spChg chg="del">
          <ac:chgData name="Castro, Veronica" userId="313bee59-59be-4b22-9735-e4650d635e97" providerId="ADAL" clId="{35FEBF5F-C28E-4203-BB42-EFDE258CFA5D}" dt="2023-05-24T03:08:23.716" v="2" actId="478"/>
          <ac:spMkLst>
            <pc:docMk/>
            <pc:sldMk cId="3741935434" sldId="370"/>
            <ac:spMk id="2" creationId="{32350374-7640-AF9F-370C-677C5C333710}"/>
          </ac:spMkLst>
        </pc:spChg>
        <pc:spChg chg="add del mod">
          <ac:chgData name="Castro, Veronica" userId="313bee59-59be-4b22-9735-e4650d635e97" providerId="ADAL" clId="{35FEBF5F-C28E-4203-BB42-EFDE258CFA5D}" dt="2023-05-24T03:08:27.344" v="3" actId="478"/>
          <ac:spMkLst>
            <pc:docMk/>
            <pc:sldMk cId="3741935434" sldId="370"/>
            <ac:spMk id="6" creationId="{9A7C9EF4-2F26-9FBC-3890-EB46A25600DA}"/>
          </ac:spMkLst>
        </pc:spChg>
      </pc:sldChg>
      <pc:sldChg chg="add">
        <pc:chgData name="Castro, Veronica" userId="313bee59-59be-4b22-9735-e4650d635e97" providerId="ADAL" clId="{35FEBF5F-C28E-4203-BB42-EFDE258CFA5D}" dt="2023-05-24T03:09:10.053" v="5"/>
        <pc:sldMkLst>
          <pc:docMk/>
          <pc:sldMk cId="2132257772" sldId="372"/>
        </pc:sldMkLst>
      </pc:sldChg>
    </pc:docChg>
  </pc:docChgLst>
  <pc:docChgLst>
    <pc:chgData name="Castro, Veronica" userId="S::vcastro@erikson.edu::313bee59-59be-4b22-9735-e4650d635e97" providerId="AD" clId="Web-{D72F42A1-BC43-FDC3-F0FB-B4BE759CFF43}"/>
    <pc:docChg chg="modSld">
      <pc:chgData name="Castro, Veronica" userId="S::vcastro@erikson.edu::313bee59-59be-4b22-9735-e4650d635e97" providerId="AD" clId="Web-{D72F42A1-BC43-FDC3-F0FB-B4BE759CFF43}" dt="2023-09-26T12:30:08.186" v="9" actId="20577"/>
      <pc:docMkLst>
        <pc:docMk/>
      </pc:docMkLst>
      <pc:sldChg chg="modSp">
        <pc:chgData name="Castro, Veronica" userId="S::vcastro@erikson.edu::313bee59-59be-4b22-9735-e4650d635e97" providerId="AD" clId="Web-{D72F42A1-BC43-FDC3-F0FB-B4BE759CFF43}" dt="2023-09-26T12:30:08.186" v="9" actId="20577"/>
        <pc:sldMkLst>
          <pc:docMk/>
          <pc:sldMk cId="286076330" sldId="362"/>
        </pc:sldMkLst>
        <pc:spChg chg="mod">
          <ac:chgData name="Castro, Veronica" userId="S::vcastro@erikson.edu::313bee59-59be-4b22-9735-e4650d635e97" providerId="AD" clId="Web-{D72F42A1-BC43-FDC3-F0FB-B4BE759CFF43}" dt="2023-09-26T12:30:08.186" v="9" actId="20577"/>
          <ac:spMkLst>
            <pc:docMk/>
            <pc:sldMk cId="286076330" sldId="362"/>
            <ac:spMk id="7" creationId="{6D8825D4-A928-32F5-2655-F6EEF3E22831}"/>
          </ac:spMkLst>
        </pc:spChg>
        <pc:spChg chg="mod">
          <ac:chgData name="Castro, Veronica" userId="S::vcastro@erikson.edu::313bee59-59be-4b22-9735-e4650d635e97" providerId="AD" clId="Web-{D72F42A1-BC43-FDC3-F0FB-B4BE759CFF43}" dt="2023-09-26T12:30:03.545" v="8" actId="20577"/>
          <ac:spMkLst>
            <pc:docMk/>
            <pc:sldMk cId="286076330" sldId="362"/>
            <ac:spMk id="8" creationId="{565552F4-71CC-BBBC-4865-095392D6E63B}"/>
          </ac:spMkLst>
        </pc:spChg>
        <pc:spChg chg="mod">
          <ac:chgData name="Castro, Veronica" userId="S::vcastro@erikson.edu::313bee59-59be-4b22-9735-e4650d635e97" providerId="AD" clId="Web-{D72F42A1-BC43-FDC3-F0FB-B4BE759CFF43}" dt="2023-09-26T12:29:55.405" v="6" actId="20577"/>
          <ac:spMkLst>
            <pc:docMk/>
            <pc:sldMk cId="286076330" sldId="362"/>
            <ac:spMk id="9" creationId="{F33CB6E8-C275-AC7E-8153-58704E993CA5}"/>
          </ac:spMkLst>
        </pc:spChg>
      </pc:sldChg>
      <pc:sldChg chg="modSp">
        <pc:chgData name="Castro, Veronica" userId="S::vcastro@erikson.edu::313bee59-59be-4b22-9735-e4650d635e97" providerId="AD" clId="Web-{D72F42A1-BC43-FDC3-F0FB-B4BE759CFF43}" dt="2023-09-26T12:29:37.482" v="3" actId="20577"/>
        <pc:sldMkLst>
          <pc:docMk/>
          <pc:sldMk cId="3741935434" sldId="370"/>
        </pc:sldMkLst>
        <pc:spChg chg="mod">
          <ac:chgData name="Castro, Veronica" userId="S::vcastro@erikson.edu::313bee59-59be-4b22-9735-e4650d635e97" providerId="AD" clId="Web-{D72F42A1-BC43-FDC3-F0FB-B4BE759CFF43}" dt="2023-09-26T12:29:37.482" v="3" actId="20577"/>
          <ac:spMkLst>
            <pc:docMk/>
            <pc:sldMk cId="3741935434" sldId="370"/>
            <ac:spMk id="4" creationId="{72EC36CF-74B1-84FE-95D6-0658CF1D3196}"/>
          </ac:spMkLst>
        </pc:spChg>
      </pc:sldChg>
      <pc:sldChg chg="modSp">
        <pc:chgData name="Castro, Veronica" userId="S::vcastro@erikson.edu::313bee59-59be-4b22-9735-e4650d635e97" providerId="AD" clId="Web-{D72F42A1-BC43-FDC3-F0FB-B4BE759CFF43}" dt="2023-09-26T12:29:47.217" v="5" actId="20577"/>
        <pc:sldMkLst>
          <pc:docMk/>
          <pc:sldMk cId="2132257772" sldId="372"/>
        </pc:sldMkLst>
        <pc:spChg chg="mod">
          <ac:chgData name="Castro, Veronica" userId="S::vcastro@erikson.edu::313bee59-59be-4b22-9735-e4650d635e97" providerId="AD" clId="Web-{D72F42A1-BC43-FDC3-F0FB-B4BE759CFF43}" dt="2023-09-26T12:29:41.545" v="4" actId="20577"/>
          <ac:spMkLst>
            <pc:docMk/>
            <pc:sldMk cId="2132257772" sldId="372"/>
            <ac:spMk id="6" creationId="{C7C3D59D-EBF9-8CFD-9939-0065766FA6B1}"/>
          </ac:spMkLst>
        </pc:spChg>
        <pc:spChg chg="mod">
          <ac:chgData name="Castro, Veronica" userId="S::vcastro@erikson.edu::313bee59-59be-4b22-9735-e4650d635e97" providerId="AD" clId="Web-{D72F42A1-BC43-FDC3-F0FB-B4BE759CFF43}" dt="2023-09-26T12:29:47.217" v="5" actId="20577"/>
          <ac:spMkLst>
            <pc:docMk/>
            <pc:sldMk cId="2132257772" sldId="372"/>
            <ac:spMk id="7" creationId="{7380D53E-FE36-CC22-3502-68D21537BF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>
  <p:cSld name="Title,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8" cy="12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Google Shape;28;p38"/>
          <p:cNvSpPr txBox="1">
            <a:spLocks noGrp="1"/>
          </p:cNvSpPr>
          <p:nvPr>
            <p:ph type="body" idx="1"/>
          </p:nvPr>
        </p:nvSpPr>
        <p:spPr>
          <a:xfrm>
            <a:off x="988490" y="1984248"/>
            <a:ext cx="10593916" cy="409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433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8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24B889-66BB-716F-3109-69DFAFE0C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EC36CF-74B1-84FE-95D6-0658CF1D3196}"/>
              </a:ext>
            </a:extLst>
          </p:cNvPr>
          <p:cNvSpPr txBox="1">
            <a:spLocks/>
          </p:cNvSpPr>
          <p:nvPr/>
        </p:nvSpPr>
        <p:spPr>
          <a:xfrm>
            <a:off x="1845604" y="2857500"/>
            <a:ext cx="854612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Quick Images with the 100-Frame</a:t>
            </a:r>
          </a:p>
        </p:txBody>
      </p:sp>
    </p:spTree>
    <p:extLst>
      <p:ext uri="{BB962C8B-B14F-4D97-AF65-F5344CB8AC3E}">
        <p14:creationId xmlns:p14="http://schemas.microsoft.com/office/powerpoint/2010/main" val="374193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211612"/>
              </p:ext>
            </p:extLst>
          </p:nvPr>
        </p:nvGraphicFramePr>
        <p:xfrm>
          <a:off x="2768600" y="381000"/>
          <a:ext cx="6554307" cy="574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1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224D89-C30F-A9BF-9E1F-6437CB6156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C3D59D-EBF9-8CFD-9939-0065766FA6B1}"/>
              </a:ext>
            </a:extLst>
          </p:cNvPr>
          <p:cNvSpPr txBox="1">
            <a:spLocks/>
          </p:cNvSpPr>
          <p:nvPr/>
        </p:nvSpPr>
        <p:spPr>
          <a:xfrm>
            <a:off x="1951441" y="1716935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False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80D53E-FE36-CC22-3502-68D21537BF9A}"/>
              </a:ext>
            </a:extLst>
          </p:cNvPr>
          <p:cNvSpPr txBox="1">
            <a:spLocks/>
          </p:cNvSpPr>
          <p:nvPr/>
        </p:nvSpPr>
        <p:spPr>
          <a:xfrm>
            <a:off x="7234647" y="1756146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True</a:t>
            </a:r>
          </a:p>
        </p:txBody>
      </p:sp>
      <p:pic>
        <p:nvPicPr>
          <p:cNvPr id="1026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0BE59514-BBF8-E4D2-D17E-AD4AA243A9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2387597" y="2452121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FEF5B0D8-9D00-EDD0-A6F2-F8563DACE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5846"/>
          <a:stretch/>
        </p:blipFill>
        <p:spPr bwMode="auto">
          <a:xfrm>
            <a:off x="7696202" y="2452121"/>
            <a:ext cx="2082801" cy="25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5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68600" y="381000"/>
          <a:ext cx="6629398" cy="56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1F0AA6-E0FC-2E8D-7697-DAAF2F2289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l"/>
            <a:fld id="{00000000-1234-1234-1234-123412341234}" type="slidenum">
              <a:rPr lang="en-US" smtClean="0"/>
              <a:pPr algn="l"/>
              <a:t>5</a:t>
            </a:fld>
            <a:endParaRPr lang="en-US"/>
          </a:p>
        </p:txBody>
      </p:sp>
      <p:pic>
        <p:nvPicPr>
          <p:cNvPr id="4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74160AB2-1256-A462-E825-1216EE9D00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t="18467" r="25846"/>
          <a:stretch/>
        </p:blipFill>
        <p:spPr bwMode="auto">
          <a:xfrm>
            <a:off x="2133602" y="1371600"/>
            <a:ext cx="208280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ECBE5A96-92D2-03B4-40B4-9395C3D41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5020488" y="2498099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ackhand finger, backhand index, index finger, left, pointing finger,  pointing left, point emoji icon - Download on">
            <a:extLst>
              <a:ext uri="{FF2B5EF4-FFF2-40B4-BE49-F238E27FC236}">
                <a16:creationId xmlns:a16="http://schemas.microsoft.com/office/drawing/2014/main" id="{3DBA6456-EA32-D75C-448E-EAF95150E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8534400" y="3835400"/>
            <a:ext cx="2032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ackhand finger, backhand index, index finger, left, pointing finger,  pointing left, point emoji icon - Download on">
            <a:extLst>
              <a:ext uri="{FF2B5EF4-FFF2-40B4-BE49-F238E27FC236}">
                <a16:creationId xmlns:a16="http://schemas.microsoft.com/office/drawing/2014/main" id="{BF39A028-60BE-F3FF-E81A-CCEC9AD92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7670800" y="3987800"/>
            <a:ext cx="2032000" cy="172720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8825D4-A928-32F5-2655-F6EEF3E22831}"/>
              </a:ext>
            </a:extLst>
          </p:cNvPr>
          <p:cNvSpPr txBox="1">
            <a:spLocks/>
          </p:cNvSpPr>
          <p:nvPr/>
        </p:nvSpPr>
        <p:spPr>
          <a:xfrm>
            <a:off x="7636688" y="3152844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Same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5552F4-71CC-BBBC-4865-095392D6E63B}"/>
              </a:ext>
            </a:extLst>
          </p:cNvPr>
          <p:cNvSpPr txBox="1">
            <a:spLocks/>
          </p:cNvSpPr>
          <p:nvPr/>
        </p:nvSpPr>
        <p:spPr>
          <a:xfrm>
            <a:off x="4706974" y="2194623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Less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33CB6E8-C275-AC7E-8153-58704E993CA5}"/>
              </a:ext>
            </a:extLst>
          </p:cNvPr>
          <p:cNvSpPr txBox="1">
            <a:spLocks/>
          </p:cNvSpPr>
          <p:nvPr/>
        </p:nvSpPr>
        <p:spPr>
          <a:xfrm>
            <a:off x="1701060" y="764648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28607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4AD4AAC03644D8D6D8BDF735F86BE" ma:contentTypeVersion="20" ma:contentTypeDescription="Create a new document." ma:contentTypeScope="" ma:versionID="2db1410874f21d8d50ab4e2aa9879505">
  <xsd:schema xmlns:xsd="http://www.w3.org/2001/XMLSchema" xmlns:xs="http://www.w3.org/2001/XMLSchema" xmlns:p="http://schemas.microsoft.com/office/2006/metadata/properties" xmlns:ns1="http://schemas.microsoft.com/sharepoint/v3" xmlns:ns2="ab5e034d-83d7-4a8d-ac7e-307b390ffe5c" xmlns:ns3="8ca94769-a77f-43e5-873b-8b91e1a8139b" targetNamespace="http://schemas.microsoft.com/office/2006/metadata/properties" ma:root="true" ma:fieldsID="fd485fbee73e306b52ab737cf3dc25d5" ns1:_="" ns2:_="" ns3:_="">
    <xsd:import namespace="http://schemas.microsoft.com/sharepoint/v3"/>
    <xsd:import namespace="ab5e034d-83d7-4a8d-ac7e-307b390ffe5c"/>
    <xsd:import namespace="8ca94769-a77f-43e5-873b-8b91e1a81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e034d-83d7-4a8d-ac7e-307b390f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4ee37ce-775e-47d9-bd77-df77bfb05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94769-a77f-43e5-873b-8b91e1a81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340de99-1662-4d53-886b-43ba578b1ee3}" ma:internalName="TaxCatchAll" ma:showField="CatchAllData" ma:web="8ca94769-a77f-43e5-873b-8b91e1a81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b5e034d-83d7-4a8d-ac7e-307b390ffe5c">
      <Terms xmlns="http://schemas.microsoft.com/office/infopath/2007/PartnerControls"/>
    </lcf76f155ced4ddcb4097134ff3c332f>
    <_ip_UnifiedCompliancePolicyProperties xmlns="http://schemas.microsoft.com/sharepoint/v3" xsi:nil="true"/>
    <TaxCatchAll xmlns="8ca94769-a77f-43e5-873b-8b91e1a8139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4E9D5-C496-475B-917D-D20F848EF7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e034d-83d7-4a8d-ac7e-307b390ffe5c"/>
    <ds:schemaRef ds:uri="8ca94769-a77f-43e5-873b-8b91e1a81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1303E5-0FC6-4E9F-AA23-CD8F8BC625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ca94769-a77f-43e5-873b-8b91e1a8139b"/>
    <ds:schemaRef ds:uri="ab5e034d-83d7-4a8d-ac7e-307b390ffe5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66A8A9-0B07-4014-9206-8982412C01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REL Appalachia</cp:lastModifiedBy>
  <cp:revision>8</cp:revision>
  <dcterms:created xsi:type="dcterms:W3CDTF">2023-05-23T15:17:57Z</dcterms:created>
  <dcterms:modified xsi:type="dcterms:W3CDTF">2023-09-26T12:30:11Z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0x010100AA74AD4AAC03644D8D6D8BDF735F86BE</vt:lpwstr>
  </property>
  <property fmtid="{D5CDD505-2E9C-101B-9397-08002B2CF9AE}" pid="3" name="MediaServiceImageTags">
    <vt:lpwstr/>
  </property>
</Properties>
</file>