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74" r:id="rId4"/>
    <p:sldMasterId id="2147483675" r:id="rId5"/>
  </p:sldMasterIdLst>
  <p:notesMasterIdLst>
    <p:notesMasterId r:id="rId6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9144000" cy="6858000" type="screen4x3"/>
  <p:notesSz cx="6858000" cy="9296400"/>
  <p:embeddedFontLst>
    <p:embeddedFont>
      <p:font typeface="Candara" panose="020E05020303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Breshears" initials="JB" lastIdx="1" clrIdx="0">
    <p:extLst>
      <p:ext uri="{19B8F6BF-5375-455C-9EA6-DF929625EA0E}">
        <p15:presenceInfo xmlns:p15="http://schemas.microsoft.com/office/powerpoint/2012/main" userId="da24d94c266614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834"/>
    <p:restoredTop sz="86418"/>
  </p:normalViewPr>
  <p:slideViewPr>
    <p:cSldViewPr snapToGrid="0">
      <p:cViewPr varScale="1">
        <p:scale>
          <a:sx n="98" d="100"/>
          <a:sy n="98" d="100"/>
        </p:scale>
        <p:origin x="192" y="360"/>
      </p:cViewPr>
      <p:guideLst>
        <p:guide orient="horz" pos="2160"/>
        <p:guide pos="2880"/>
      </p:guideLst>
    </p:cSldViewPr>
  </p:slideViewPr>
  <p:outlineViewPr>
    <p:cViewPr>
      <p:scale>
        <a:sx n="33" d="100"/>
        <a:sy n="33" d="100"/>
      </p:scale>
      <p:origin x="0" y="-14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2098" cy="464205"/>
          </a:xfrm>
          <a:prstGeom prst="rect">
            <a:avLst/>
          </a:prstGeom>
          <a:noFill/>
          <a:ln>
            <a:noFill/>
          </a:ln>
        </p:spPr>
        <p:txBody>
          <a:bodyPr spcFirstLastPara="1" wrap="square" lIns="92300" tIns="46150" rIns="92300" bIns="461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156" name="Google Shape;156;p1: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6" name="Google Shape;466;p4: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5: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p5: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6: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06" name="Google Shape;506;p7: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8: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0" name="Google Shape;520;p8: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Doubles +1</a:t>
            </a:r>
            <a:endParaRPr/>
          </a:p>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(4+4) +1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9: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6" name="Google Shape;536;p9: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Doubles +1</a:t>
            </a:r>
            <a:endParaRPr/>
          </a:p>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(4+4) +1</a:t>
            </a:r>
            <a:endParaRPr/>
          </a:p>
          <a:p>
            <a:pPr marL="0" marR="0" lvl="0" indent="0" algn="l" rtl="0">
              <a:spcBef>
                <a:spcPts val="0"/>
              </a:spcBef>
              <a:spcAft>
                <a:spcPts val="0"/>
              </a:spcAft>
              <a:buNone/>
            </a:pPr>
            <a:endParaRPr sz="17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1: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2" name="Google Shape;552;p11: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4+5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2: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8" name="Google Shape;568;p12: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700" b="0" i="0" u="none" strike="noStrike" cap="none">
                <a:solidFill>
                  <a:schemeClr val="dk1"/>
                </a:solidFill>
                <a:latin typeface="Arial"/>
                <a:ea typeface="Arial"/>
                <a:cs typeface="Arial"/>
                <a:sym typeface="Arial"/>
              </a:rPr>
              <a:t>6+3</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5b212788a3_0_11: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4" name="Google Shape;584;g5b212788a3_0_11: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8762d10666_1_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0" name="Google Shape;590;g8762d10666_1_0: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5a56ce2ee_0_21: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5" name="Google Shape;385;g85a56ce2ee_0_21: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Starts with ZERO</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-counting numbers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-integers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Why go to 26?</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Standards pages: Forefront/background?</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Share Suse McDonald book on counting</a:t>
            </a:r>
            <a:endParaRPr/>
          </a:p>
        </p:txBody>
      </p:sp>
      <p:sp>
        <p:nvSpPr>
          <p:cNvPr id="386" name="Google Shape;386;g85a56ce2ee_0_21: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387" name="Google Shape;387;g85a56ce2ee_0_21: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4: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6" name="Google Shape;596;p14: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597" name="Google Shape;597;p14: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598" name="Google Shape;598;p14: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5: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6" name="Google Shape;606;p15: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07" name="Google Shape;607;p15: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08" name="Google Shape;608;p15: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6: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9" name="Google Shape;619;p16: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20" name="Google Shape;620;p16: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21" name="Google Shape;621;p16: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7: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0" name="Google Shape;630;p17: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31" name="Google Shape;631;p17: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32" name="Google Shape;632;p17: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18: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1" name="Google Shape;641;p18: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42" name="Google Shape;642;p18: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43" name="Google Shape;643;p18: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9: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6" name="Google Shape;656;p19: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57" name="Google Shape;657;p19: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58" name="Google Shape;658;p19: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2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3" name="Google Shape;673;p20: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74" name="Google Shape;674;p20: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75" name="Google Shape;675;p20: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1: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7" name="Google Shape;687;p21: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88" name="Google Shape;688;p21: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89" name="Google Shape;689;p21: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22: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22: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698" name="Google Shape;698;p22: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699" name="Google Shape;699;p22: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3: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9" name="Google Shape;709;p23: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Hold up different amounts</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Use #7</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-thumbs up when you know how many</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-how many?</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-how do you know?</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Standards pages: Forefront/background?</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710" name="Google Shape;710;p23: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711" name="Google Shape;711;p23: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4" name="Google Shape;394;p2: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Starts with ZERO</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-counting numbers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-integers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Why go to 26?</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Standards pages: Forefront/background?</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Share Suse McDonald book on counting</a:t>
            </a:r>
            <a:endParaRPr/>
          </a:p>
        </p:txBody>
      </p:sp>
      <p:sp>
        <p:nvSpPr>
          <p:cNvPr id="395" name="Google Shape;395;p2: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396" name="Google Shape;396;p2: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25: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2" name="Google Shape;722;p25: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23" name="Google Shape;723;p25: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724" name="Google Shape;724;p25: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26: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9" name="Google Shape;739;p26: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85a56ce2ee_0_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85a56ce2ee_0_0:notes"/>
          <p:cNvSpPr txBox="1">
            <a:spLocks noGrp="1"/>
          </p:cNvSpPr>
          <p:nvPr>
            <p:ph type="body" idx="1"/>
          </p:nvPr>
        </p:nvSpPr>
        <p:spPr>
          <a:xfrm>
            <a:off x="686098" y="4416099"/>
            <a:ext cx="5485800" cy="41826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746" name="Google Shape;746;g85a56ce2ee_0_0:notes"/>
          <p:cNvSpPr txBox="1">
            <a:spLocks noGrp="1"/>
          </p:cNvSpPr>
          <p:nvPr>
            <p:ph type="sldNum" idx="12"/>
          </p:nvPr>
        </p:nvSpPr>
        <p:spPr>
          <a:xfrm>
            <a:off x="3884414" y="8830659"/>
            <a:ext cx="2972100" cy="4641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85a2117848_0_8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4" name="Google Shape;754;g85a2117848_0_80: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85a2117848_0_86: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85a2117848_0_86:notes"/>
          <p:cNvSpPr txBox="1">
            <a:spLocks noGrp="1"/>
          </p:cNvSpPr>
          <p:nvPr>
            <p:ph type="body" idx="1"/>
          </p:nvPr>
        </p:nvSpPr>
        <p:spPr>
          <a:xfrm>
            <a:off x="686098" y="4416099"/>
            <a:ext cx="5485800" cy="41826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762" name="Google Shape;762;g85a2117848_0_86:notes"/>
          <p:cNvSpPr txBox="1">
            <a:spLocks noGrp="1"/>
          </p:cNvSpPr>
          <p:nvPr>
            <p:ph type="sldNum" idx="12"/>
          </p:nvPr>
        </p:nvSpPr>
        <p:spPr>
          <a:xfrm>
            <a:off x="3884414" y="8830659"/>
            <a:ext cx="2972100" cy="464100"/>
          </a:xfrm>
          <a:prstGeom prst="rect">
            <a:avLst/>
          </a:prstGeom>
        </p:spPr>
        <p:txBody>
          <a:bodyPr spcFirstLastPara="1" wrap="square" lIns="92300" tIns="46150" rIns="92300" bIns="4615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27: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0" name="Google Shape;770;p27: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a:t>As we click though these 5-stepping stones, think about a child that is in this stage</a:t>
            </a:r>
            <a:endParaRPr sz="1200" b="0" i="0" u="none" strike="noStrike" cap="none">
              <a:solidFill>
                <a:schemeClr val="dk1"/>
              </a:solidFill>
              <a:latin typeface="Arial"/>
              <a:ea typeface="Arial"/>
              <a:cs typeface="Arial"/>
              <a:sym typeface="Arial"/>
            </a:endParaRPr>
          </a:p>
        </p:txBody>
      </p:sp>
      <p:sp>
        <p:nvSpPr>
          <p:cNvPr id="771" name="Google Shape;771;p27: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772" name="Google Shape;772;p27: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35</a:t>
            </a:fld>
            <a:endParaRPr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29: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p29: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81" name="Google Shape;781;p29: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782" name="Google Shape;782;p29: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36</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9" name="Google Shape;789;p30: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90" name="Google Shape;790;p30: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791" name="Google Shape;791;p30: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31: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8" name="Google Shape;798;p31: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799" name="Google Shape;799;p31: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00" name="Google Shape;800;p31: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38</a:t>
            </a:fld>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32: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7" name="Google Shape;807;p32: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08" name="Google Shape;808;p32: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09" name="Google Shape;809;p32: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39</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5a56ce2ee_0_28: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2" name="Google Shape;402;g85a56ce2ee_0_28: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Starts with ZERO</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-counting numbers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-integers</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Why go to 26?</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Standards pages: Forefront/background?</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Share Suse McDonald book on counting</a:t>
            </a:r>
            <a:endParaRPr/>
          </a:p>
        </p:txBody>
      </p:sp>
      <p:sp>
        <p:nvSpPr>
          <p:cNvPr id="403" name="Google Shape;403;g85a56ce2ee_0_28: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404" name="Google Shape;404;g85a56ce2ee_0_28: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33: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6" name="Google Shape;816;p33: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17" name="Google Shape;817;p33: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18" name="Google Shape;818;p33: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40</a:t>
            </a:fld>
            <a:endParaRPr sz="120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38: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5" name="Google Shape;825;p38: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Stop after each one and write out 5=?+?</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Standards pages: Forefront/background?</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p:txBody>
      </p:sp>
      <p:sp>
        <p:nvSpPr>
          <p:cNvPr id="826" name="Google Shape;826;p38: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27" name="Google Shape;827;p38: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41</a:t>
            </a:fld>
            <a:endParaRPr sz="1200">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85a2117848_0_95: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6" name="Google Shape;836;g85a2117848_0_95: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Stop after each one and write out 5=?+?</a:t>
            </a:r>
            <a:endParaRPr/>
          </a:p>
          <a:p>
            <a:pPr marL="0" marR="0" lvl="0" indent="0" algn="l" rtl="0">
              <a:spcBef>
                <a:spcPts val="0"/>
              </a:spcBef>
              <a:spcAft>
                <a:spcPts val="0"/>
              </a:spcAft>
              <a:buNone/>
            </a:pPr>
            <a:endParaRPr/>
          </a:p>
        </p:txBody>
      </p:sp>
      <p:sp>
        <p:nvSpPr>
          <p:cNvPr id="837" name="Google Shape;837;g85a2117848_0_95: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38" name="Google Shape;838;g85a2117848_0_95: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42</a:t>
            </a:fld>
            <a:endParaRPr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39: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1" name="Google Shape;871;p39: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Standards pages: Forefront/background?</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Have them do the sponge activity</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10 is 4 and 6</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Leads to…</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12 + 17</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Leads to…</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19 + 19</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Leads to …</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57 + 68</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Leads to…</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Distributive property</a:t>
            </a:r>
            <a:endParaRPr/>
          </a:p>
          <a:p>
            <a:pPr marL="0" marR="0" lvl="0" indent="0" algn="l" rtl="0">
              <a:spcBef>
                <a:spcPts val="36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Practice doing this in small groups???</a:t>
            </a:r>
            <a:endParaRPr/>
          </a:p>
        </p:txBody>
      </p:sp>
      <p:sp>
        <p:nvSpPr>
          <p:cNvPr id="872" name="Google Shape;872;p39: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73" name="Google Shape;873;p39: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43</a:t>
            </a:fld>
            <a:endParaRPr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4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1" name="Google Shape;881;p40: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Do this with construction paper and white boards</a:t>
            </a:r>
            <a:endParaRPr/>
          </a:p>
        </p:txBody>
      </p:sp>
      <p:sp>
        <p:nvSpPr>
          <p:cNvPr id="882" name="Google Shape;882;p40: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83" name="Google Shape;883;p40: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44</a:t>
            </a:fld>
            <a:endParaRPr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5667b3861e_0_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1" name="Google Shape;891;g5667b3861e_0_0: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360"/>
              </a:spcBef>
              <a:spcAft>
                <a:spcPts val="0"/>
              </a:spcAft>
              <a:buNone/>
            </a:pPr>
            <a:endParaRPr/>
          </a:p>
        </p:txBody>
      </p:sp>
      <p:sp>
        <p:nvSpPr>
          <p:cNvPr id="892" name="Google Shape;892;g5667b3861e_0_0: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893" name="Google Shape;893;g5667b3861e_0_0: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45</a:t>
            </a:fld>
            <a:endParaRPr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5667b3861e_0_17: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1" name="Google Shape;901;g5667b3861e_0_17:notes"/>
          <p:cNvSpPr txBox="1">
            <a:spLocks noGrp="1"/>
          </p:cNvSpPr>
          <p:nvPr>
            <p:ph type="body" idx="1"/>
          </p:nvPr>
        </p:nvSpPr>
        <p:spPr>
          <a:xfrm>
            <a:off x="686098" y="4416098"/>
            <a:ext cx="5485800" cy="4184100"/>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r>
              <a:rPr lang="en-US"/>
              <a:t>Standards pages: Forefront/background?</a:t>
            </a:r>
            <a:endParaRPr/>
          </a:p>
          <a:p>
            <a:pPr marL="0" lvl="0" indent="0" algn="l" rtl="0">
              <a:spcBef>
                <a:spcPts val="360"/>
              </a:spcBef>
              <a:spcAft>
                <a:spcPts val="0"/>
              </a:spcAft>
              <a:buNone/>
            </a:pPr>
            <a:endParaRPr/>
          </a:p>
          <a:p>
            <a:pPr marL="0" lvl="0" indent="0" algn="l" rtl="0">
              <a:spcBef>
                <a:spcPts val="360"/>
              </a:spcBef>
              <a:spcAft>
                <a:spcPts val="0"/>
              </a:spcAft>
              <a:buNone/>
            </a:pPr>
            <a:r>
              <a:rPr lang="en-US"/>
              <a:t>Have them do the sponge activity</a:t>
            </a:r>
            <a:endParaRPr/>
          </a:p>
          <a:p>
            <a:pPr marL="0" lvl="0" indent="0" algn="l" rtl="0">
              <a:spcBef>
                <a:spcPts val="360"/>
              </a:spcBef>
              <a:spcAft>
                <a:spcPts val="0"/>
              </a:spcAft>
              <a:buNone/>
            </a:pPr>
            <a:endParaRPr/>
          </a:p>
          <a:p>
            <a:pPr marL="0" lvl="0" indent="0" algn="l" rtl="0">
              <a:spcBef>
                <a:spcPts val="360"/>
              </a:spcBef>
              <a:spcAft>
                <a:spcPts val="0"/>
              </a:spcAft>
              <a:buNone/>
            </a:pPr>
            <a:r>
              <a:rPr lang="en-US"/>
              <a:t>10 is 4 and 6</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12 + 17</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19 + 19</a:t>
            </a:r>
            <a:endParaRPr/>
          </a:p>
          <a:p>
            <a:pPr marL="0" lvl="0" indent="0" algn="l" rtl="0">
              <a:spcBef>
                <a:spcPts val="360"/>
              </a:spcBef>
              <a:spcAft>
                <a:spcPts val="0"/>
              </a:spcAft>
              <a:buNone/>
            </a:pPr>
            <a:r>
              <a:rPr lang="en-US"/>
              <a:t>Leads to …</a:t>
            </a:r>
            <a:endParaRPr/>
          </a:p>
          <a:p>
            <a:pPr marL="0" lvl="0" indent="0" algn="l" rtl="0">
              <a:spcBef>
                <a:spcPts val="360"/>
              </a:spcBef>
              <a:spcAft>
                <a:spcPts val="0"/>
              </a:spcAft>
              <a:buNone/>
            </a:pPr>
            <a:r>
              <a:rPr lang="en-US"/>
              <a:t>57 + 68</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Distributive property</a:t>
            </a:r>
            <a:endParaRPr/>
          </a:p>
          <a:p>
            <a:pPr marL="0" lvl="0" indent="0" algn="l" rtl="0">
              <a:spcBef>
                <a:spcPts val="360"/>
              </a:spcBef>
              <a:spcAft>
                <a:spcPts val="0"/>
              </a:spcAft>
              <a:buNone/>
            </a:pPr>
            <a:endParaRPr/>
          </a:p>
          <a:p>
            <a:pPr marL="0" lvl="0" indent="0" algn="l" rtl="0">
              <a:spcBef>
                <a:spcPts val="360"/>
              </a:spcBef>
              <a:spcAft>
                <a:spcPts val="0"/>
              </a:spcAft>
              <a:buNone/>
            </a:pPr>
            <a:r>
              <a:rPr lang="en-US"/>
              <a:t>Practice doing this in small groups???</a:t>
            </a:r>
            <a:endParaRPr/>
          </a:p>
        </p:txBody>
      </p:sp>
      <p:sp>
        <p:nvSpPr>
          <p:cNvPr id="902" name="Google Shape;902;g5667b3861e_0_17:notes"/>
          <p:cNvSpPr txBox="1">
            <a:spLocks noGrp="1"/>
          </p:cNvSpPr>
          <p:nvPr>
            <p:ph type="dt" idx="10"/>
          </p:nvPr>
        </p:nvSpPr>
        <p:spPr>
          <a:xfrm>
            <a:off x="3884414" y="0"/>
            <a:ext cx="2972100" cy="465600"/>
          </a:xfrm>
          <a:prstGeom prst="rect">
            <a:avLst/>
          </a:prstGeom>
          <a:noFill/>
          <a:ln>
            <a:noFill/>
          </a:ln>
        </p:spPr>
        <p:txBody>
          <a:bodyPr spcFirstLastPara="1" wrap="square" lIns="92275" tIns="46125" rIns="92275" bIns="46125" anchor="t" anchorCtr="0">
            <a:noAutofit/>
          </a:bodyPr>
          <a:lstStyle/>
          <a:p>
            <a:pPr marL="0" marR="0" lvl="0" indent="0" algn="r" rtl="0">
              <a:spcBef>
                <a:spcPts val="0"/>
              </a:spcBef>
              <a:spcAft>
                <a:spcPts val="0"/>
              </a:spcAft>
              <a:buNone/>
            </a:pPr>
            <a:r>
              <a:rPr lang="en-US" sz="1100">
                <a:solidFill>
                  <a:schemeClr val="dk1"/>
                </a:solidFill>
                <a:latin typeface="Arial"/>
                <a:ea typeface="Arial"/>
                <a:cs typeface="Arial"/>
                <a:sym typeface="Arial"/>
              </a:rPr>
              <a:t>1/20/2017</a:t>
            </a:r>
            <a:endParaRPr sz="1100">
              <a:solidFill>
                <a:schemeClr val="dk1"/>
              </a:solidFill>
              <a:latin typeface="Arial"/>
              <a:ea typeface="Arial"/>
              <a:cs typeface="Arial"/>
              <a:sym typeface="Arial"/>
            </a:endParaRPr>
          </a:p>
        </p:txBody>
      </p:sp>
      <p:sp>
        <p:nvSpPr>
          <p:cNvPr id="903" name="Google Shape;903;g5667b3861e_0_17:notes"/>
          <p:cNvSpPr txBox="1">
            <a:spLocks noGrp="1"/>
          </p:cNvSpPr>
          <p:nvPr>
            <p:ph type="sldNum" idx="12"/>
          </p:nvPr>
        </p:nvSpPr>
        <p:spPr>
          <a:xfrm>
            <a:off x="3884414" y="8829121"/>
            <a:ext cx="2972100" cy="46560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Arial"/>
                <a:ea typeface="Arial"/>
                <a:cs typeface="Arial"/>
                <a:sym typeface="Arial"/>
              </a:rPr>
              <a:t>46</a:t>
            </a:fld>
            <a:endParaRPr sz="110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5667b3861e_0_26: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1" name="Google Shape;911;g5667b3861e_0_26:notes"/>
          <p:cNvSpPr txBox="1">
            <a:spLocks noGrp="1"/>
          </p:cNvSpPr>
          <p:nvPr>
            <p:ph type="body" idx="1"/>
          </p:nvPr>
        </p:nvSpPr>
        <p:spPr>
          <a:xfrm>
            <a:off x="686098" y="4416098"/>
            <a:ext cx="5485800" cy="4184100"/>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r>
              <a:rPr lang="en-US"/>
              <a:t>Standards pages: Forefront/background?</a:t>
            </a:r>
            <a:endParaRPr/>
          </a:p>
          <a:p>
            <a:pPr marL="0" lvl="0" indent="0" algn="l" rtl="0">
              <a:spcBef>
                <a:spcPts val="360"/>
              </a:spcBef>
              <a:spcAft>
                <a:spcPts val="0"/>
              </a:spcAft>
              <a:buNone/>
            </a:pPr>
            <a:endParaRPr/>
          </a:p>
          <a:p>
            <a:pPr marL="0" lvl="0" indent="0" algn="l" rtl="0">
              <a:spcBef>
                <a:spcPts val="360"/>
              </a:spcBef>
              <a:spcAft>
                <a:spcPts val="0"/>
              </a:spcAft>
              <a:buNone/>
            </a:pPr>
            <a:r>
              <a:rPr lang="en-US"/>
              <a:t>Have them do the sponge activity</a:t>
            </a:r>
            <a:endParaRPr/>
          </a:p>
          <a:p>
            <a:pPr marL="0" lvl="0" indent="0" algn="l" rtl="0">
              <a:spcBef>
                <a:spcPts val="360"/>
              </a:spcBef>
              <a:spcAft>
                <a:spcPts val="0"/>
              </a:spcAft>
              <a:buNone/>
            </a:pPr>
            <a:endParaRPr/>
          </a:p>
          <a:p>
            <a:pPr marL="0" lvl="0" indent="0" algn="l" rtl="0">
              <a:spcBef>
                <a:spcPts val="360"/>
              </a:spcBef>
              <a:spcAft>
                <a:spcPts val="0"/>
              </a:spcAft>
              <a:buNone/>
            </a:pPr>
            <a:r>
              <a:rPr lang="en-US"/>
              <a:t>10 is 4 and 6</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12 + 17</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19 + 19</a:t>
            </a:r>
            <a:endParaRPr/>
          </a:p>
          <a:p>
            <a:pPr marL="0" lvl="0" indent="0" algn="l" rtl="0">
              <a:spcBef>
                <a:spcPts val="360"/>
              </a:spcBef>
              <a:spcAft>
                <a:spcPts val="0"/>
              </a:spcAft>
              <a:buNone/>
            </a:pPr>
            <a:r>
              <a:rPr lang="en-US"/>
              <a:t>Leads to …</a:t>
            </a:r>
            <a:endParaRPr/>
          </a:p>
          <a:p>
            <a:pPr marL="0" lvl="0" indent="0" algn="l" rtl="0">
              <a:spcBef>
                <a:spcPts val="360"/>
              </a:spcBef>
              <a:spcAft>
                <a:spcPts val="0"/>
              </a:spcAft>
              <a:buNone/>
            </a:pPr>
            <a:r>
              <a:rPr lang="en-US"/>
              <a:t>57 + 68</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Distributive property</a:t>
            </a:r>
            <a:endParaRPr/>
          </a:p>
          <a:p>
            <a:pPr marL="0" lvl="0" indent="0" algn="l" rtl="0">
              <a:spcBef>
                <a:spcPts val="360"/>
              </a:spcBef>
              <a:spcAft>
                <a:spcPts val="0"/>
              </a:spcAft>
              <a:buNone/>
            </a:pPr>
            <a:endParaRPr/>
          </a:p>
          <a:p>
            <a:pPr marL="0" lvl="0" indent="0" algn="l" rtl="0">
              <a:spcBef>
                <a:spcPts val="360"/>
              </a:spcBef>
              <a:spcAft>
                <a:spcPts val="0"/>
              </a:spcAft>
              <a:buNone/>
            </a:pPr>
            <a:r>
              <a:rPr lang="en-US"/>
              <a:t>Practice doing this in small groups???</a:t>
            </a:r>
            <a:endParaRPr/>
          </a:p>
        </p:txBody>
      </p:sp>
      <p:sp>
        <p:nvSpPr>
          <p:cNvPr id="912" name="Google Shape;912;g5667b3861e_0_26:notes"/>
          <p:cNvSpPr txBox="1">
            <a:spLocks noGrp="1"/>
          </p:cNvSpPr>
          <p:nvPr>
            <p:ph type="dt" idx="10"/>
          </p:nvPr>
        </p:nvSpPr>
        <p:spPr>
          <a:xfrm>
            <a:off x="3884414" y="0"/>
            <a:ext cx="2972100" cy="465600"/>
          </a:xfrm>
          <a:prstGeom prst="rect">
            <a:avLst/>
          </a:prstGeom>
          <a:noFill/>
          <a:ln>
            <a:noFill/>
          </a:ln>
        </p:spPr>
        <p:txBody>
          <a:bodyPr spcFirstLastPara="1" wrap="square" lIns="92275" tIns="46125" rIns="92275" bIns="46125" anchor="t" anchorCtr="0">
            <a:noAutofit/>
          </a:bodyPr>
          <a:lstStyle/>
          <a:p>
            <a:pPr marL="0" marR="0" lvl="0" indent="0" algn="r" rtl="0">
              <a:spcBef>
                <a:spcPts val="0"/>
              </a:spcBef>
              <a:spcAft>
                <a:spcPts val="0"/>
              </a:spcAft>
              <a:buNone/>
            </a:pPr>
            <a:r>
              <a:rPr lang="en-US" sz="1100">
                <a:solidFill>
                  <a:schemeClr val="dk1"/>
                </a:solidFill>
                <a:latin typeface="Arial"/>
                <a:ea typeface="Arial"/>
                <a:cs typeface="Arial"/>
                <a:sym typeface="Arial"/>
              </a:rPr>
              <a:t>1/20/2017</a:t>
            </a:r>
            <a:endParaRPr sz="1100">
              <a:solidFill>
                <a:schemeClr val="dk1"/>
              </a:solidFill>
              <a:latin typeface="Arial"/>
              <a:ea typeface="Arial"/>
              <a:cs typeface="Arial"/>
              <a:sym typeface="Arial"/>
            </a:endParaRPr>
          </a:p>
        </p:txBody>
      </p:sp>
      <p:sp>
        <p:nvSpPr>
          <p:cNvPr id="913" name="Google Shape;913;g5667b3861e_0_26:notes"/>
          <p:cNvSpPr txBox="1">
            <a:spLocks noGrp="1"/>
          </p:cNvSpPr>
          <p:nvPr>
            <p:ph type="sldNum" idx="12"/>
          </p:nvPr>
        </p:nvSpPr>
        <p:spPr>
          <a:xfrm>
            <a:off x="3884414" y="8829121"/>
            <a:ext cx="2972100" cy="46560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Arial"/>
                <a:ea typeface="Arial"/>
                <a:cs typeface="Arial"/>
                <a:sym typeface="Arial"/>
              </a:rPr>
              <a:t>47</a:t>
            </a:fld>
            <a:endParaRPr sz="110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5667b3861e_0_35: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1" name="Google Shape;921;g5667b3861e_0_35:notes"/>
          <p:cNvSpPr txBox="1">
            <a:spLocks noGrp="1"/>
          </p:cNvSpPr>
          <p:nvPr>
            <p:ph type="body" idx="1"/>
          </p:nvPr>
        </p:nvSpPr>
        <p:spPr>
          <a:xfrm>
            <a:off x="686098" y="4416098"/>
            <a:ext cx="5485800" cy="4184100"/>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r>
              <a:rPr lang="en-US"/>
              <a:t>Standards pages: Forefront/background?</a:t>
            </a:r>
            <a:endParaRPr/>
          </a:p>
          <a:p>
            <a:pPr marL="0" lvl="0" indent="0" algn="l" rtl="0">
              <a:spcBef>
                <a:spcPts val="360"/>
              </a:spcBef>
              <a:spcAft>
                <a:spcPts val="0"/>
              </a:spcAft>
              <a:buNone/>
            </a:pPr>
            <a:endParaRPr/>
          </a:p>
          <a:p>
            <a:pPr marL="0" lvl="0" indent="0" algn="l" rtl="0">
              <a:spcBef>
                <a:spcPts val="360"/>
              </a:spcBef>
              <a:spcAft>
                <a:spcPts val="0"/>
              </a:spcAft>
              <a:buNone/>
            </a:pPr>
            <a:r>
              <a:rPr lang="en-US"/>
              <a:t>Have them do the sponge activity</a:t>
            </a:r>
            <a:endParaRPr/>
          </a:p>
          <a:p>
            <a:pPr marL="0" lvl="0" indent="0" algn="l" rtl="0">
              <a:spcBef>
                <a:spcPts val="360"/>
              </a:spcBef>
              <a:spcAft>
                <a:spcPts val="0"/>
              </a:spcAft>
              <a:buNone/>
            </a:pPr>
            <a:endParaRPr/>
          </a:p>
          <a:p>
            <a:pPr marL="0" lvl="0" indent="0" algn="l" rtl="0">
              <a:spcBef>
                <a:spcPts val="360"/>
              </a:spcBef>
              <a:spcAft>
                <a:spcPts val="0"/>
              </a:spcAft>
              <a:buNone/>
            </a:pPr>
            <a:r>
              <a:rPr lang="en-US"/>
              <a:t>10 is 4 and 6</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12 + 17</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19 + 19</a:t>
            </a:r>
            <a:endParaRPr/>
          </a:p>
          <a:p>
            <a:pPr marL="0" lvl="0" indent="0" algn="l" rtl="0">
              <a:spcBef>
                <a:spcPts val="360"/>
              </a:spcBef>
              <a:spcAft>
                <a:spcPts val="0"/>
              </a:spcAft>
              <a:buNone/>
            </a:pPr>
            <a:r>
              <a:rPr lang="en-US"/>
              <a:t>Leads to …</a:t>
            </a:r>
            <a:endParaRPr/>
          </a:p>
          <a:p>
            <a:pPr marL="0" lvl="0" indent="0" algn="l" rtl="0">
              <a:spcBef>
                <a:spcPts val="360"/>
              </a:spcBef>
              <a:spcAft>
                <a:spcPts val="0"/>
              </a:spcAft>
              <a:buNone/>
            </a:pPr>
            <a:r>
              <a:rPr lang="en-US"/>
              <a:t>57 + 68</a:t>
            </a:r>
            <a:endParaRPr/>
          </a:p>
          <a:p>
            <a:pPr marL="0" lvl="0" indent="0" algn="l" rtl="0">
              <a:spcBef>
                <a:spcPts val="360"/>
              </a:spcBef>
              <a:spcAft>
                <a:spcPts val="0"/>
              </a:spcAft>
              <a:buNone/>
            </a:pPr>
            <a:r>
              <a:rPr lang="en-US"/>
              <a:t>Leads to…</a:t>
            </a:r>
            <a:endParaRPr/>
          </a:p>
          <a:p>
            <a:pPr marL="0" lvl="0" indent="0" algn="l" rtl="0">
              <a:spcBef>
                <a:spcPts val="360"/>
              </a:spcBef>
              <a:spcAft>
                <a:spcPts val="0"/>
              </a:spcAft>
              <a:buNone/>
            </a:pPr>
            <a:r>
              <a:rPr lang="en-US"/>
              <a:t>Distributive property</a:t>
            </a:r>
            <a:endParaRPr/>
          </a:p>
          <a:p>
            <a:pPr marL="0" lvl="0" indent="0" algn="l" rtl="0">
              <a:spcBef>
                <a:spcPts val="360"/>
              </a:spcBef>
              <a:spcAft>
                <a:spcPts val="0"/>
              </a:spcAft>
              <a:buNone/>
            </a:pPr>
            <a:endParaRPr/>
          </a:p>
          <a:p>
            <a:pPr marL="0" lvl="0" indent="0" algn="l" rtl="0">
              <a:spcBef>
                <a:spcPts val="360"/>
              </a:spcBef>
              <a:spcAft>
                <a:spcPts val="0"/>
              </a:spcAft>
              <a:buNone/>
            </a:pPr>
            <a:r>
              <a:rPr lang="en-US"/>
              <a:t>Practice doing this in small groups???</a:t>
            </a:r>
            <a:endParaRPr/>
          </a:p>
        </p:txBody>
      </p:sp>
      <p:sp>
        <p:nvSpPr>
          <p:cNvPr id="922" name="Google Shape;922;g5667b3861e_0_35:notes"/>
          <p:cNvSpPr txBox="1">
            <a:spLocks noGrp="1"/>
          </p:cNvSpPr>
          <p:nvPr>
            <p:ph type="dt" idx="10"/>
          </p:nvPr>
        </p:nvSpPr>
        <p:spPr>
          <a:xfrm>
            <a:off x="3884414" y="0"/>
            <a:ext cx="2972100" cy="465600"/>
          </a:xfrm>
          <a:prstGeom prst="rect">
            <a:avLst/>
          </a:prstGeom>
          <a:noFill/>
          <a:ln>
            <a:noFill/>
          </a:ln>
        </p:spPr>
        <p:txBody>
          <a:bodyPr spcFirstLastPara="1" wrap="square" lIns="92275" tIns="46125" rIns="92275" bIns="46125" anchor="t" anchorCtr="0">
            <a:noAutofit/>
          </a:bodyPr>
          <a:lstStyle/>
          <a:p>
            <a:pPr marL="0" marR="0" lvl="0" indent="0" algn="r" rtl="0">
              <a:spcBef>
                <a:spcPts val="0"/>
              </a:spcBef>
              <a:spcAft>
                <a:spcPts val="0"/>
              </a:spcAft>
              <a:buNone/>
            </a:pPr>
            <a:r>
              <a:rPr lang="en-US" sz="1100">
                <a:solidFill>
                  <a:schemeClr val="dk1"/>
                </a:solidFill>
                <a:latin typeface="Arial"/>
                <a:ea typeface="Arial"/>
                <a:cs typeface="Arial"/>
                <a:sym typeface="Arial"/>
              </a:rPr>
              <a:t>1/20/2017</a:t>
            </a:r>
            <a:endParaRPr sz="1100">
              <a:solidFill>
                <a:schemeClr val="dk1"/>
              </a:solidFill>
              <a:latin typeface="Arial"/>
              <a:ea typeface="Arial"/>
              <a:cs typeface="Arial"/>
              <a:sym typeface="Arial"/>
            </a:endParaRPr>
          </a:p>
        </p:txBody>
      </p:sp>
      <p:sp>
        <p:nvSpPr>
          <p:cNvPr id="923" name="Google Shape;923;g5667b3861e_0_35:notes"/>
          <p:cNvSpPr txBox="1">
            <a:spLocks noGrp="1"/>
          </p:cNvSpPr>
          <p:nvPr>
            <p:ph type="sldNum" idx="12"/>
          </p:nvPr>
        </p:nvSpPr>
        <p:spPr>
          <a:xfrm>
            <a:off x="3884414" y="8829121"/>
            <a:ext cx="2972100" cy="465600"/>
          </a:xfrm>
          <a:prstGeom prst="rect">
            <a:avLst/>
          </a:prstGeom>
          <a:noFill/>
          <a:ln>
            <a:noFill/>
          </a:ln>
        </p:spPr>
        <p:txBody>
          <a:bodyPr spcFirstLastPara="1" wrap="square" lIns="92275" tIns="46125" rIns="92275" bIns="46125" anchor="b" anchorCtr="0">
            <a:noAutofit/>
          </a:bodyPr>
          <a:lstStyle/>
          <a:p>
            <a:pPr marL="0" marR="0" lvl="0" indent="0" algn="r" rtl="0">
              <a:spcBef>
                <a:spcPts val="0"/>
              </a:spcBef>
              <a:spcAft>
                <a:spcPts val="0"/>
              </a:spcAft>
              <a:buNone/>
            </a:pPr>
            <a:fld id="{00000000-1234-1234-1234-123412341234}" type="slidenum">
              <a:rPr lang="en-US" sz="1100">
                <a:solidFill>
                  <a:schemeClr val="dk1"/>
                </a:solidFill>
                <a:latin typeface="Arial"/>
                <a:ea typeface="Arial"/>
                <a:cs typeface="Arial"/>
                <a:sym typeface="Arial"/>
              </a:rPr>
              <a:t>48</a:t>
            </a:fld>
            <a:endParaRPr sz="11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5667b3861e_0_119:notes"/>
          <p:cNvSpPr txBox="1">
            <a:spLocks noGrp="1"/>
          </p:cNvSpPr>
          <p:nvPr>
            <p:ph type="body" idx="1"/>
          </p:nvPr>
        </p:nvSpPr>
        <p:spPr>
          <a:xfrm>
            <a:off x="686098" y="4416098"/>
            <a:ext cx="5485800" cy="41841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931" name="Google Shape;931;g5667b3861e_0_119: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5a2117848_0_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g85a2117848_0_0: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360"/>
              </a:spcBef>
              <a:spcAft>
                <a:spcPts val="0"/>
              </a:spcAft>
              <a:buNone/>
            </a:pPr>
            <a:endParaRPr/>
          </a:p>
        </p:txBody>
      </p:sp>
      <p:sp>
        <p:nvSpPr>
          <p:cNvPr id="412" name="Google Shape;412;g85a2117848_0_0: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413" name="Google Shape;413;g85a2117848_0_0: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5667b3861e_0_124:notes"/>
          <p:cNvSpPr txBox="1">
            <a:spLocks noGrp="1"/>
          </p:cNvSpPr>
          <p:nvPr>
            <p:ph type="body" idx="1"/>
          </p:nvPr>
        </p:nvSpPr>
        <p:spPr>
          <a:xfrm>
            <a:off x="686098" y="4416098"/>
            <a:ext cx="5485800" cy="4184100"/>
          </a:xfrm>
          <a:prstGeom prst="rect">
            <a:avLst/>
          </a:prstGeom>
        </p:spPr>
        <p:txBody>
          <a:bodyPr spcFirstLastPara="1" wrap="square" lIns="92300" tIns="46150" rIns="92300" bIns="46150" anchor="t" anchorCtr="0">
            <a:noAutofit/>
          </a:bodyPr>
          <a:lstStyle/>
          <a:p>
            <a:pPr marL="0" lvl="0" indent="0" algn="l" rtl="0">
              <a:spcBef>
                <a:spcPts val="360"/>
              </a:spcBef>
              <a:spcAft>
                <a:spcPts val="0"/>
              </a:spcAft>
              <a:buNone/>
            </a:pPr>
            <a:endParaRPr/>
          </a:p>
        </p:txBody>
      </p:sp>
      <p:sp>
        <p:nvSpPr>
          <p:cNvPr id="937" name="Google Shape;937;g5667b3861e_0_124: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5667b3861e_0_129: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3" name="Google Shape;943;g5667b3861e_0_129:notes"/>
          <p:cNvSpPr txBox="1">
            <a:spLocks noGrp="1"/>
          </p:cNvSpPr>
          <p:nvPr>
            <p:ph type="body" idx="1"/>
          </p:nvPr>
        </p:nvSpPr>
        <p:spPr>
          <a:xfrm>
            <a:off x="686098" y="4416098"/>
            <a:ext cx="5485800" cy="4184100"/>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a:p>
        </p:txBody>
      </p:sp>
      <p:sp>
        <p:nvSpPr>
          <p:cNvPr id="944" name="Google Shape;944;g5667b3861e_0_129:notes"/>
          <p:cNvSpPr txBox="1">
            <a:spLocks noGrp="1"/>
          </p:cNvSpPr>
          <p:nvPr>
            <p:ph type="dt" idx="10"/>
          </p:nvPr>
        </p:nvSpPr>
        <p:spPr>
          <a:xfrm>
            <a:off x="3884414" y="0"/>
            <a:ext cx="2972100" cy="465600"/>
          </a:xfrm>
          <a:prstGeom prst="rect">
            <a:avLst/>
          </a:prstGeom>
          <a:noFill/>
          <a:ln>
            <a:noFill/>
          </a:ln>
        </p:spPr>
        <p:txBody>
          <a:bodyPr spcFirstLastPara="1" wrap="square" lIns="92275" tIns="46125" rIns="92275" bIns="46125" anchor="t" anchorCtr="0">
            <a:noAutofit/>
          </a:bodyPr>
          <a:lstStyle/>
          <a:p>
            <a:pPr marL="0" lvl="0" indent="0" algn="r" rtl="0">
              <a:spcBef>
                <a:spcPts val="0"/>
              </a:spcBef>
              <a:spcAft>
                <a:spcPts val="0"/>
              </a:spcAft>
              <a:buNone/>
            </a:pPr>
            <a:r>
              <a:rPr lang="en-US"/>
              <a:t>1/20/2017</a:t>
            </a:r>
            <a:endParaRPr/>
          </a:p>
        </p:txBody>
      </p:sp>
      <p:sp>
        <p:nvSpPr>
          <p:cNvPr id="945" name="Google Shape;945;g5667b3861e_0_129:notes"/>
          <p:cNvSpPr txBox="1">
            <a:spLocks noGrp="1"/>
          </p:cNvSpPr>
          <p:nvPr>
            <p:ph type="sldNum" idx="12"/>
          </p:nvPr>
        </p:nvSpPr>
        <p:spPr>
          <a:xfrm>
            <a:off x="3884414" y="8829121"/>
            <a:ext cx="2972100" cy="465600"/>
          </a:xfrm>
          <a:prstGeom prst="rect">
            <a:avLst/>
          </a:prstGeom>
          <a:noFill/>
          <a:ln>
            <a:noFill/>
          </a:ln>
        </p:spPr>
        <p:txBody>
          <a:bodyPr spcFirstLastPara="1" wrap="square" lIns="92275" tIns="46125" rIns="92275" bIns="46125"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5667b3861e_0_139:notes"/>
          <p:cNvSpPr>
            <a:spLocks noGrp="1" noRot="1" noChangeAspect="1"/>
          </p:cNvSpPr>
          <p:nvPr>
            <p:ph type="sldImg" idx="2"/>
          </p:nvPr>
        </p:nvSpPr>
        <p:spPr>
          <a:xfrm>
            <a:off x="11064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4" name="Google Shape;954;g5667b3861e_0_139:notes"/>
          <p:cNvSpPr txBox="1">
            <a:spLocks noGrp="1"/>
          </p:cNvSpPr>
          <p:nvPr>
            <p:ph type="body" idx="1"/>
          </p:nvPr>
        </p:nvSpPr>
        <p:spPr>
          <a:xfrm>
            <a:off x="686098" y="4416098"/>
            <a:ext cx="5485800" cy="4184100"/>
          </a:xfrm>
          <a:prstGeom prst="rect">
            <a:avLst/>
          </a:prstGeom>
          <a:noFill/>
          <a:ln>
            <a:noFill/>
          </a:ln>
        </p:spPr>
        <p:txBody>
          <a:bodyPr spcFirstLastPara="1" wrap="square" lIns="92275" tIns="46125" rIns="92275" bIns="46125" anchor="t" anchorCtr="0">
            <a:noAutofit/>
          </a:bodyPr>
          <a:lstStyle/>
          <a:p>
            <a:pPr marL="0" lvl="0" indent="0" algn="l" rtl="0">
              <a:spcBef>
                <a:spcPts val="0"/>
              </a:spcBef>
              <a:spcAft>
                <a:spcPts val="0"/>
              </a:spcAft>
              <a:buNone/>
            </a:pPr>
            <a:endParaRPr/>
          </a:p>
        </p:txBody>
      </p:sp>
      <p:sp>
        <p:nvSpPr>
          <p:cNvPr id="955" name="Google Shape;955;g5667b3861e_0_139:notes"/>
          <p:cNvSpPr txBox="1">
            <a:spLocks noGrp="1"/>
          </p:cNvSpPr>
          <p:nvPr>
            <p:ph type="dt" idx="10"/>
          </p:nvPr>
        </p:nvSpPr>
        <p:spPr>
          <a:xfrm>
            <a:off x="3884414" y="0"/>
            <a:ext cx="2972100" cy="465600"/>
          </a:xfrm>
          <a:prstGeom prst="rect">
            <a:avLst/>
          </a:prstGeom>
          <a:noFill/>
          <a:ln>
            <a:noFill/>
          </a:ln>
        </p:spPr>
        <p:txBody>
          <a:bodyPr spcFirstLastPara="1" wrap="square" lIns="92275" tIns="46125" rIns="92275" bIns="46125" anchor="t" anchorCtr="0">
            <a:noAutofit/>
          </a:bodyPr>
          <a:lstStyle/>
          <a:p>
            <a:pPr marL="0" lvl="0" indent="0" algn="r" rtl="0">
              <a:spcBef>
                <a:spcPts val="0"/>
              </a:spcBef>
              <a:spcAft>
                <a:spcPts val="0"/>
              </a:spcAft>
              <a:buNone/>
            </a:pPr>
            <a:r>
              <a:rPr lang="en-US"/>
              <a:t>1/20/2017</a:t>
            </a:r>
            <a:endParaRPr/>
          </a:p>
        </p:txBody>
      </p:sp>
      <p:sp>
        <p:nvSpPr>
          <p:cNvPr id="956" name="Google Shape;956;g5667b3861e_0_139:notes"/>
          <p:cNvSpPr txBox="1">
            <a:spLocks noGrp="1"/>
          </p:cNvSpPr>
          <p:nvPr>
            <p:ph type="sldNum" idx="12"/>
          </p:nvPr>
        </p:nvSpPr>
        <p:spPr>
          <a:xfrm>
            <a:off x="3884414" y="8829121"/>
            <a:ext cx="2972100" cy="465600"/>
          </a:xfrm>
          <a:prstGeom prst="rect">
            <a:avLst/>
          </a:prstGeom>
          <a:noFill/>
          <a:ln>
            <a:noFill/>
          </a:ln>
        </p:spPr>
        <p:txBody>
          <a:bodyPr spcFirstLastPara="1" wrap="square" lIns="92275" tIns="46125" rIns="92275" bIns="46125"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42: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5" name="Google Shape;965;p42: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What is “square” – fits in with what you are already doing?</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What came to you from a new angle?</a:t>
            </a:r>
            <a:endParaRPr/>
          </a:p>
          <a:p>
            <a:pPr marL="0" marR="0" lvl="0" indent="0" algn="l" rtl="0">
              <a:spcBef>
                <a:spcPts val="360"/>
              </a:spcBef>
              <a:spcAft>
                <a:spcPts val="0"/>
              </a:spcAft>
              <a:buNone/>
            </a:pPr>
            <a:r>
              <a:rPr lang="en-US" sz="1200" b="0" i="0" u="none" strike="noStrike" cap="none">
                <a:solidFill>
                  <a:schemeClr val="dk1"/>
                </a:solidFill>
                <a:latin typeface="Arial"/>
                <a:ea typeface="Arial"/>
                <a:cs typeface="Arial"/>
                <a:sym typeface="Arial"/>
              </a:rPr>
              <a:t>What ‘closed the circle” for you (completed an understanding)?</a:t>
            </a:r>
            <a:endParaRPr/>
          </a:p>
        </p:txBody>
      </p:sp>
      <p:sp>
        <p:nvSpPr>
          <p:cNvPr id="966" name="Google Shape;966;p42:notes"/>
          <p:cNvSpPr txBox="1">
            <a:spLocks noGrp="1"/>
          </p:cNvSpPr>
          <p:nvPr>
            <p:ph type="dt" idx="10"/>
          </p:nvPr>
        </p:nvSpPr>
        <p:spPr>
          <a:xfrm>
            <a:off x="3884414" y="1"/>
            <a:ext cx="2972098" cy="464205"/>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967" name="Google Shape;967;p42:notes"/>
          <p:cNvSpPr txBox="1">
            <a:spLocks noGrp="1"/>
          </p:cNvSpPr>
          <p:nvPr>
            <p:ph type="sldNum" idx="12"/>
          </p:nvPr>
        </p:nvSpPr>
        <p:spPr>
          <a:xfrm>
            <a:off x="3884414" y="8830659"/>
            <a:ext cx="2972098" cy="464205"/>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53</a:t>
            </a:fld>
            <a:endParaRPr sz="1200">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63876ce537_0_0: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977" name="Google Shape;977;g63876ce537_0_0: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8" name="Google Shape;978;g63876ce537_0_0: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85a2117848_0_29: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2" name="Google Shape;422;g85a2117848_0_29: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360"/>
              </a:spcBef>
              <a:spcAft>
                <a:spcPts val="0"/>
              </a:spcAft>
              <a:buNone/>
            </a:pPr>
            <a:endParaRPr/>
          </a:p>
        </p:txBody>
      </p:sp>
      <p:sp>
        <p:nvSpPr>
          <p:cNvPr id="423" name="Google Shape;423;g85a2117848_0_29: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424" name="Google Shape;424;g85a2117848_0_29: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5a2117848_0_39: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g85a2117848_0_39: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360"/>
              </a:spcBef>
              <a:spcAft>
                <a:spcPts val="0"/>
              </a:spcAft>
              <a:buNone/>
            </a:pPr>
            <a:endParaRPr/>
          </a:p>
        </p:txBody>
      </p:sp>
      <p:sp>
        <p:nvSpPr>
          <p:cNvPr id="434" name="Google Shape;434;g85a2117848_0_39: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435" name="Google Shape;435;g85a2117848_0_39: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85a2117848_0_48: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g85a2117848_0_48:notes"/>
          <p:cNvSpPr txBox="1">
            <a:spLocks noGrp="1"/>
          </p:cNvSpPr>
          <p:nvPr>
            <p:ph type="body" idx="1"/>
          </p:nvPr>
        </p:nvSpPr>
        <p:spPr>
          <a:xfrm>
            <a:off x="686098" y="4416099"/>
            <a:ext cx="5485800" cy="4182600"/>
          </a:xfrm>
          <a:prstGeom prst="rect">
            <a:avLst/>
          </a:prstGeom>
          <a:noFill/>
          <a:ln>
            <a:noFill/>
          </a:ln>
        </p:spPr>
        <p:txBody>
          <a:bodyPr spcFirstLastPara="1" wrap="square" lIns="92300" tIns="46150" rIns="92300" bIns="46150" anchor="t" anchorCtr="0">
            <a:noAutofit/>
          </a:bodyPr>
          <a:lstStyle/>
          <a:p>
            <a:pPr marL="0" marR="0" lvl="0" indent="0" algn="l" rtl="0">
              <a:spcBef>
                <a:spcPts val="360"/>
              </a:spcBef>
              <a:spcAft>
                <a:spcPts val="0"/>
              </a:spcAft>
              <a:buNone/>
            </a:pPr>
            <a:endParaRPr/>
          </a:p>
        </p:txBody>
      </p:sp>
      <p:sp>
        <p:nvSpPr>
          <p:cNvPr id="445" name="Google Shape;445;g85a2117848_0_48:notes"/>
          <p:cNvSpPr txBox="1">
            <a:spLocks noGrp="1"/>
          </p:cNvSpPr>
          <p:nvPr>
            <p:ph type="dt" idx="10"/>
          </p:nvPr>
        </p:nvSpPr>
        <p:spPr>
          <a:xfrm>
            <a:off x="3884414" y="1"/>
            <a:ext cx="2972100" cy="464100"/>
          </a:xfrm>
          <a:prstGeom prst="rect">
            <a:avLst/>
          </a:prstGeom>
          <a:noFill/>
          <a:ln>
            <a:noFill/>
          </a:ln>
        </p:spPr>
        <p:txBody>
          <a:bodyPr spcFirstLastPara="1" wrap="square" lIns="92300" tIns="46150" rIns="92300" bIns="46150" anchor="t" anchorCtr="0">
            <a:no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3/26/2018</a:t>
            </a:r>
            <a:endParaRPr sz="1200">
              <a:solidFill>
                <a:schemeClr val="dk1"/>
              </a:solidFill>
              <a:latin typeface="Arial"/>
              <a:ea typeface="Arial"/>
              <a:cs typeface="Arial"/>
              <a:sym typeface="Arial"/>
            </a:endParaRPr>
          </a:p>
        </p:txBody>
      </p:sp>
      <p:sp>
        <p:nvSpPr>
          <p:cNvPr id="446" name="Google Shape;446;g85a2117848_0_48:notes"/>
          <p:cNvSpPr txBox="1">
            <a:spLocks noGrp="1"/>
          </p:cNvSpPr>
          <p:nvPr>
            <p:ph type="sldNum" idx="12"/>
          </p:nvPr>
        </p:nvSpPr>
        <p:spPr>
          <a:xfrm>
            <a:off x="3884414" y="8830659"/>
            <a:ext cx="2972100" cy="464100"/>
          </a:xfrm>
          <a:prstGeom prst="rect">
            <a:avLst/>
          </a:prstGeom>
          <a:noFill/>
          <a:ln>
            <a:noFill/>
          </a:ln>
        </p:spPr>
        <p:txBody>
          <a:bodyPr spcFirstLastPara="1" wrap="square" lIns="92300" tIns="46150" rIns="92300" bIns="461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notes"/>
          <p:cNvSpPr>
            <a:spLocks noGrp="1" noRot="1" noChangeAspect="1"/>
          </p:cNvSpPr>
          <p:nvPr>
            <p:ph type="sldImg" idx="2"/>
          </p:nvPr>
        </p:nvSpPr>
        <p:spPr>
          <a:xfrm>
            <a:off x="1106488" y="698500"/>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5" name="Google Shape;455;p3:notes"/>
          <p:cNvSpPr txBox="1">
            <a:spLocks noGrp="1"/>
          </p:cNvSpPr>
          <p:nvPr>
            <p:ph type="body" idx="1"/>
          </p:nvPr>
        </p:nvSpPr>
        <p:spPr>
          <a:xfrm>
            <a:off x="686098" y="4416099"/>
            <a:ext cx="5485805" cy="4182457"/>
          </a:xfrm>
          <a:prstGeom prst="rect">
            <a:avLst/>
          </a:prstGeom>
          <a:noFill/>
          <a:ln>
            <a:noFill/>
          </a:ln>
        </p:spPr>
        <p:txBody>
          <a:bodyPr spcFirstLastPara="1" wrap="square" lIns="92300" tIns="46150" rIns="92300" bIns="4615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3"/>
        <p:cNvGrpSpPr/>
        <p:nvPr/>
      </p:nvGrpSpPr>
      <p:grpSpPr>
        <a:xfrm>
          <a:off x="0" y="0"/>
          <a:ext cx="0" cy="0"/>
          <a:chOff x="0" y="0"/>
          <a:chExt cx="0" cy="0"/>
        </a:xfrm>
      </p:grpSpPr>
      <p:sp>
        <p:nvSpPr>
          <p:cNvPr id="14" name="Google Shape;14;p2"/>
          <p:cNvSpPr/>
          <p:nvPr/>
        </p:nvSpPr>
        <p:spPr>
          <a:xfrm>
            <a:off x="66675" y="0"/>
            <a:ext cx="838200" cy="6858000"/>
          </a:xfrm>
          <a:prstGeom prst="rect">
            <a:avLst/>
          </a:prstGeom>
          <a:gradFill>
            <a:gsLst>
              <a:gs pos="0">
                <a:srgbClr val="0070C0"/>
              </a:gs>
              <a:gs pos="100000">
                <a:schemeClr val="lt1"/>
              </a:gs>
            </a:gsLst>
            <a:lin ang="5400000" scaled="0"/>
          </a:gradFill>
          <a:ln w="95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5;p2"/>
          <p:cNvSpPr txBox="1">
            <a:spLocks noGrp="1"/>
          </p:cNvSpPr>
          <p:nvPr>
            <p:ph type="ctrTitle"/>
          </p:nvPr>
        </p:nvSpPr>
        <p:spPr>
          <a:xfrm>
            <a:off x="1111250" y="231775"/>
            <a:ext cx="5746750" cy="1470025"/>
          </a:xfrm>
          <a:prstGeom prst="rect">
            <a:avLst/>
          </a:prstGeom>
          <a:noFill/>
          <a:ln w="31750" cap="rnd" cmpd="sng">
            <a:solidFill>
              <a:srgbClr val="F69850"/>
            </a:solidFill>
            <a:prstDash val="solid"/>
            <a:round/>
            <a:headEnd type="none" w="sm" len="sm"/>
            <a:tailEnd type="none" w="sm" len="sm"/>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1219200" y="2057400"/>
            <a:ext cx="7467600" cy="43434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0" name="Google Shape;60;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 name="Google Shape;66;p12"/>
          <p:cNvSpPr txBox="1">
            <a:spLocks noGrp="1"/>
          </p:cNvSpPr>
          <p:nvPr>
            <p:ph type="body" idx="1"/>
          </p:nvPr>
        </p:nvSpPr>
        <p:spPr>
          <a:xfrm rot="5400000">
            <a:off x="2590800" y="-228600"/>
            <a:ext cx="5105400" cy="8001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rot="5400000">
            <a:off x="4981575" y="2162175"/>
            <a:ext cx="6324600" cy="2000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rot="5400000">
            <a:off x="904875" y="238125"/>
            <a:ext cx="6324600" cy="584835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6" name="Google Shape;76;p14"/>
          <p:cNvSpPr>
            <a:spLocks noGrp="1"/>
          </p:cNvSpPr>
          <p:nvPr>
            <p:ph type="chart" idx="2"/>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4"/>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85"/>
        <p:cNvGrpSpPr/>
        <p:nvPr/>
      </p:nvGrpSpPr>
      <p:grpSpPr>
        <a:xfrm>
          <a:off x="0" y="0"/>
          <a:ext cx="0" cy="0"/>
          <a:chOff x="0" y="0"/>
          <a:chExt cx="0" cy="0"/>
        </a:xfrm>
      </p:grpSpPr>
      <p:pic>
        <p:nvPicPr>
          <p:cNvPr id="86" name="Google Shape;86;p16" descr="ASISt Logo"/>
          <p:cNvPicPr preferRelativeResize="0"/>
          <p:nvPr/>
        </p:nvPicPr>
        <p:blipFill rotWithShape="1">
          <a:blip r:embed="rId2">
            <a:alphaModFix/>
          </a:blip>
          <a:srcRect/>
          <a:stretch/>
        </p:blipFill>
        <p:spPr>
          <a:xfrm>
            <a:off x="76200" y="4343400"/>
            <a:ext cx="857250" cy="631825"/>
          </a:xfrm>
          <a:prstGeom prst="rect">
            <a:avLst/>
          </a:prstGeom>
          <a:noFill/>
          <a:ln>
            <a:noFill/>
          </a:ln>
        </p:spPr>
      </p:pic>
      <p:sp>
        <p:nvSpPr>
          <p:cNvPr id="87" name="Google Shape;87;p16"/>
          <p:cNvSpPr/>
          <p:nvPr/>
        </p:nvSpPr>
        <p:spPr>
          <a:xfrm>
            <a:off x="76200" y="0"/>
            <a:ext cx="838200" cy="6858000"/>
          </a:xfrm>
          <a:prstGeom prst="rect">
            <a:avLst/>
          </a:prstGeom>
          <a:gradFill>
            <a:gsLst>
              <a:gs pos="0">
                <a:srgbClr val="1E4649"/>
              </a:gs>
              <a:gs pos="100000">
                <a:srgbClr val="0070C0"/>
              </a:gs>
            </a:gsLst>
            <a:lin ang="5400012" scaled="0"/>
          </a:gradFill>
          <a:ln w="95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 name="Google Shape;88;p16"/>
          <p:cNvSpPr txBox="1">
            <a:spLocks noGrp="1"/>
          </p:cNvSpPr>
          <p:nvPr>
            <p:ph type="ctrTitle"/>
          </p:nvPr>
        </p:nvSpPr>
        <p:spPr>
          <a:xfrm>
            <a:off x="1524000" y="2130425"/>
            <a:ext cx="69342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 name="Google Shape;89;p16"/>
          <p:cNvSpPr txBox="1">
            <a:spLocks noGrp="1"/>
          </p:cNvSpPr>
          <p:nvPr>
            <p:ph type="subTitle" idx="1"/>
          </p:nvPr>
        </p:nvSpPr>
        <p:spPr>
          <a:xfrm>
            <a:off x="2286000" y="3886200"/>
            <a:ext cx="54864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Font typeface="Arial"/>
              <a:buNone/>
              <a:defRPr/>
            </a:lvl1pPr>
            <a:lvl2pPr lvl="1" algn="l" rtl="0">
              <a:spcBef>
                <a:spcPts val="360"/>
              </a:spcBef>
              <a:spcAft>
                <a:spcPts val="0"/>
              </a:spcAft>
              <a:buClr>
                <a:schemeClr val="dk1"/>
              </a:buClr>
              <a:buSzPts val="1800"/>
              <a:buChar char="–"/>
              <a:defRPr/>
            </a:lvl2pPr>
            <a:lvl3pPr lvl="2" algn="l" rtl="0">
              <a:spcBef>
                <a:spcPts val="360"/>
              </a:spcBef>
              <a:spcAft>
                <a:spcPts val="0"/>
              </a:spcAft>
              <a:buClr>
                <a:schemeClr val="dk1"/>
              </a:buClr>
              <a:buSzPts val="1800"/>
              <a:buChar char="•"/>
              <a:defRPr/>
            </a:lvl3pPr>
            <a:lvl4pPr lvl="3" algn="l" rtl="0">
              <a:spcBef>
                <a:spcPts val="360"/>
              </a:spcBef>
              <a:spcAft>
                <a:spcPts val="0"/>
              </a:spcAft>
              <a:buClr>
                <a:schemeClr val="dk1"/>
              </a:buClr>
              <a:buSzPts val="1800"/>
              <a:buChar char="–"/>
              <a:defRPr/>
            </a:lvl4pPr>
            <a:lvl5pPr lvl="4" algn="l" rtl="0">
              <a:spcBef>
                <a:spcPts val="360"/>
              </a:spcBef>
              <a:spcAft>
                <a:spcPts val="0"/>
              </a:spcAft>
              <a:buClr>
                <a:schemeClr val="dk1"/>
              </a:buClr>
              <a:buSzPts val="1800"/>
              <a:buChar char="»"/>
              <a:defRPr/>
            </a:lvl5pPr>
            <a:lvl6pPr lvl="5" algn="l" rtl="0">
              <a:spcBef>
                <a:spcPts val="360"/>
              </a:spcBef>
              <a:spcAft>
                <a:spcPts val="0"/>
              </a:spcAft>
              <a:buClr>
                <a:schemeClr val="dk1"/>
              </a:buClr>
              <a:buSzPts val="1800"/>
              <a:buChar char="»"/>
              <a:defRPr/>
            </a:lvl6pPr>
            <a:lvl7pPr lvl="6" algn="l" rtl="0">
              <a:spcBef>
                <a:spcPts val="360"/>
              </a:spcBef>
              <a:spcAft>
                <a:spcPts val="0"/>
              </a:spcAft>
              <a:buClr>
                <a:schemeClr val="dk1"/>
              </a:buClr>
              <a:buSzPts val="1800"/>
              <a:buChar char="»"/>
              <a:defRPr/>
            </a:lvl7pPr>
            <a:lvl8pPr lvl="7" algn="l" rtl="0">
              <a:spcBef>
                <a:spcPts val="360"/>
              </a:spcBef>
              <a:spcAft>
                <a:spcPts val="0"/>
              </a:spcAft>
              <a:buClr>
                <a:schemeClr val="dk1"/>
              </a:buClr>
              <a:buSzPts val="1800"/>
              <a:buChar char="»"/>
              <a:defRPr/>
            </a:lvl8pPr>
            <a:lvl9pPr lvl="8" algn="l" rtl="0">
              <a:spcBef>
                <a:spcPts val="360"/>
              </a:spcBef>
              <a:spcAft>
                <a:spcPts val="0"/>
              </a:spcAft>
              <a:buClr>
                <a:schemeClr val="dk1"/>
              </a:buClr>
              <a:buSzPts val="1800"/>
              <a:buChar char="»"/>
              <a:defRPr/>
            </a:lvl9pPr>
          </a:lstStyle>
          <a:p>
            <a:endParaRPr/>
          </a:p>
        </p:txBody>
      </p:sp>
      <p:sp>
        <p:nvSpPr>
          <p:cNvPr id="90" name="Google Shape;90;p1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3" name="Google Shape;93;p17"/>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4" name="Google Shape;94;p17"/>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8"/>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7"/>
        <p:cNvGrpSpPr/>
        <p:nvPr/>
      </p:nvGrpSpPr>
      <p:grpSpPr>
        <a:xfrm>
          <a:off x="0" y="0"/>
          <a:ext cx="0" cy="0"/>
          <a:chOff x="0" y="0"/>
          <a:chExt cx="0" cy="0"/>
        </a:xfrm>
      </p:grpSpPr>
      <p:sp>
        <p:nvSpPr>
          <p:cNvPr id="98" name="Google Shape;98;p1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9" name="Google Shape;99;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chemeClr val="dk1"/>
              </a:buClr>
              <a:buSzPts val="3200"/>
              <a:buFont typeface="Arial"/>
              <a:buNone/>
              <a:defRPr/>
            </a:lvl1pPr>
            <a:lvl2pPr lvl="1" algn="ctr" rtl="0">
              <a:spcBef>
                <a:spcPts val="560"/>
              </a:spcBef>
              <a:spcAft>
                <a:spcPts val="0"/>
              </a:spcAft>
              <a:buClr>
                <a:schemeClr val="dk1"/>
              </a:buClr>
              <a:buSzPts val="2800"/>
              <a:buFont typeface="Arial"/>
              <a:buNone/>
              <a:defRPr/>
            </a:lvl2pPr>
            <a:lvl3pPr lvl="2" algn="ctr" rtl="0">
              <a:spcBef>
                <a:spcPts val="480"/>
              </a:spcBef>
              <a:spcAft>
                <a:spcPts val="0"/>
              </a:spcAft>
              <a:buClr>
                <a:schemeClr val="dk1"/>
              </a:buClr>
              <a:buSzPts val="2400"/>
              <a:buFont typeface="Arial"/>
              <a:buNone/>
              <a:defRPr/>
            </a:lvl3pPr>
            <a:lvl4pPr lvl="3" algn="ctr" rtl="0">
              <a:spcBef>
                <a:spcPts val="400"/>
              </a:spcBef>
              <a:spcAft>
                <a:spcPts val="0"/>
              </a:spcAft>
              <a:buClr>
                <a:schemeClr val="dk1"/>
              </a:buClr>
              <a:buSzPts val="2000"/>
              <a:buFont typeface="Arial"/>
              <a:buNone/>
              <a:defRPr/>
            </a:lvl4pPr>
            <a:lvl5pPr lvl="4" algn="ctr" rtl="0">
              <a:spcBef>
                <a:spcPts val="400"/>
              </a:spcBef>
              <a:spcAft>
                <a:spcPts val="0"/>
              </a:spcAft>
              <a:buClr>
                <a:schemeClr val="dk1"/>
              </a:buClr>
              <a:buSzPts val="2000"/>
              <a:buFont typeface="Arial"/>
              <a:buNone/>
              <a:defRPr/>
            </a:lvl5pPr>
            <a:lvl6pPr lvl="5" algn="ctr" rtl="0">
              <a:spcBef>
                <a:spcPts val="400"/>
              </a:spcBef>
              <a:spcAft>
                <a:spcPts val="0"/>
              </a:spcAft>
              <a:buClr>
                <a:schemeClr val="dk1"/>
              </a:buClr>
              <a:buSzPts val="2000"/>
              <a:buFont typeface="Arial"/>
              <a:buNone/>
              <a:defRPr/>
            </a:lvl6pPr>
            <a:lvl7pPr lvl="6" algn="ctr" rtl="0">
              <a:spcBef>
                <a:spcPts val="400"/>
              </a:spcBef>
              <a:spcAft>
                <a:spcPts val="0"/>
              </a:spcAft>
              <a:buClr>
                <a:schemeClr val="dk1"/>
              </a:buClr>
              <a:buSzPts val="2000"/>
              <a:buFont typeface="Arial"/>
              <a:buNone/>
              <a:defRPr/>
            </a:lvl7pPr>
            <a:lvl8pPr lvl="7" algn="ctr" rtl="0">
              <a:spcBef>
                <a:spcPts val="400"/>
              </a:spcBef>
              <a:spcAft>
                <a:spcPts val="0"/>
              </a:spcAft>
              <a:buClr>
                <a:schemeClr val="dk1"/>
              </a:buClr>
              <a:buSzPts val="2000"/>
              <a:buFont typeface="Arial"/>
              <a:buNone/>
              <a:defRPr/>
            </a:lvl8pPr>
            <a:lvl9pPr lvl="8" algn="ctr" rtl="0">
              <a:spcBef>
                <a:spcPts val="400"/>
              </a:spcBef>
              <a:spcAft>
                <a:spcPts val="0"/>
              </a:spcAft>
              <a:buClr>
                <a:schemeClr val="dk1"/>
              </a:buClr>
              <a:buSzPts val="2000"/>
              <a:buFont typeface="Arial"/>
              <a:buNone/>
              <a:defRPr/>
            </a:lvl9pPr>
          </a:lstStyle>
          <a:p>
            <a:endParaRPr/>
          </a:p>
        </p:txBody>
      </p:sp>
      <p:sp>
        <p:nvSpPr>
          <p:cNvPr id="100" name="Google Shape;100;p19"/>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3" name="Google Shape;103;p2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60"/>
              </a:spcBef>
              <a:spcAft>
                <a:spcPts val="0"/>
              </a:spcAft>
              <a:buClr>
                <a:schemeClr val="dk1"/>
              </a:buClr>
              <a:buSzPts val="1800"/>
              <a:buFont typeface="Arial"/>
              <a:buNone/>
              <a:defRPr sz="1800"/>
            </a:lvl2pPr>
            <a:lvl3pPr marL="1371600" lvl="2" indent="-228600" algn="l" rtl="0">
              <a:spcBef>
                <a:spcPts val="320"/>
              </a:spcBef>
              <a:spcAft>
                <a:spcPts val="0"/>
              </a:spcAft>
              <a:buClr>
                <a:schemeClr val="dk1"/>
              </a:buClr>
              <a:buSzPts val="1600"/>
              <a:buFont typeface="Arial"/>
              <a:buNone/>
              <a:defRPr sz="1600"/>
            </a:lvl3pPr>
            <a:lvl4pPr marL="1828800" lvl="3" indent="-228600" algn="l" rtl="0">
              <a:spcBef>
                <a:spcPts val="280"/>
              </a:spcBef>
              <a:spcAft>
                <a:spcPts val="0"/>
              </a:spcAft>
              <a:buClr>
                <a:schemeClr val="dk1"/>
              </a:buClr>
              <a:buSzPts val="1400"/>
              <a:buFont typeface="Arial"/>
              <a:buNone/>
              <a:defRPr sz="1400"/>
            </a:lvl4pPr>
            <a:lvl5pPr marL="2286000" lvl="4" indent="-228600" algn="l" rtl="0">
              <a:spcBef>
                <a:spcPts val="280"/>
              </a:spcBef>
              <a:spcAft>
                <a:spcPts val="0"/>
              </a:spcAft>
              <a:buClr>
                <a:schemeClr val="dk1"/>
              </a:buClr>
              <a:buSzPts val="1400"/>
              <a:buFont typeface="Arial"/>
              <a:buNone/>
              <a:defRPr sz="1400"/>
            </a:lvl5pPr>
            <a:lvl6pPr marL="2743200" lvl="5" indent="-228600" algn="l" rtl="0">
              <a:spcBef>
                <a:spcPts val="280"/>
              </a:spcBef>
              <a:spcAft>
                <a:spcPts val="0"/>
              </a:spcAft>
              <a:buClr>
                <a:schemeClr val="dk1"/>
              </a:buClr>
              <a:buSzPts val="1400"/>
              <a:buFont typeface="Arial"/>
              <a:buNone/>
              <a:defRPr sz="1400"/>
            </a:lvl6pPr>
            <a:lvl7pPr marL="3200400" lvl="6" indent="-228600" algn="l" rtl="0">
              <a:spcBef>
                <a:spcPts val="280"/>
              </a:spcBef>
              <a:spcAft>
                <a:spcPts val="0"/>
              </a:spcAft>
              <a:buClr>
                <a:schemeClr val="dk1"/>
              </a:buClr>
              <a:buSzPts val="1400"/>
              <a:buFont typeface="Arial"/>
              <a:buNone/>
              <a:defRPr sz="1400"/>
            </a:lvl7pPr>
            <a:lvl8pPr marL="3657600" lvl="7" indent="-228600" algn="l" rtl="0">
              <a:spcBef>
                <a:spcPts val="280"/>
              </a:spcBef>
              <a:spcAft>
                <a:spcPts val="0"/>
              </a:spcAft>
              <a:buClr>
                <a:schemeClr val="dk1"/>
              </a:buClr>
              <a:buSzPts val="1400"/>
              <a:buFont typeface="Arial"/>
              <a:buNone/>
              <a:defRPr sz="1400"/>
            </a:lvl8pPr>
            <a:lvl9pPr marL="4114800" lvl="8" indent="-228600" algn="l" rtl="0">
              <a:spcBef>
                <a:spcPts val="280"/>
              </a:spcBef>
              <a:spcAft>
                <a:spcPts val="0"/>
              </a:spcAft>
              <a:buClr>
                <a:schemeClr val="dk1"/>
              </a:buClr>
              <a:buSzPts val="1400"/>
              <a:buFont typeface="Arial"/>
              <a:buNone/>
              <a:defRPr sz="1400"/>
            </a:lvl9pPr>
          </a:lstStyle>
          <a:p>
            <a:endParaRPr/>
          </a:p>
        </p:txBody>
      </p:sp>
      <p:sp>
        <p:nvSpPr>
          <p:cNvPr id="104" name="Google Shape;104;p20"/>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a:off x="1143000" y="1219200"/>
            <a:ext cx="3924300" cy="51054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08" name="Google Shape;108;p21"/>
          <p:cNvSpPr txBox="1">
            <a:spLocks noGrp="1"/>
          </p:cNvSpPr>
          <p:nvPr>
            <p:ph type="body" idx="2"/>
          </p:nvPr>
        </p:nvSpPr>
        <p:spPr>
          <a:xfrm>
            <a:off x="5219700" y="1219200"/>
            <a:ext cx="3924300" cy="51054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Font typeface="Arial"/>
              <a:buChar char="•"/>
              <a:defRPr sz="2800"/>
            </a:lvl1pPr>
            <a:lvl2pPr marL="914400" lvl="1" indent="-381000" algn="l" rtl="0">
              <a:spcBef>
                <a:spcPts val="48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42900" algn="l" rtl="0">
              <a:spcBef>
                <a:spcPts val="360"/>
              </a:spcBef>
              <a:spcAft>
                <a:spcPts val="0"/>
              </a:spcAft>
              <a:buClr>
                <a:schemeClr val="dk1"/>
              </a:buClr>
              <a:buSzPts val="1800"/>
              <a:buFont typeface="Arial"/>
              <a:buChar char="–"/>
              <a:defRPr sz="1800"/>
            </a:lvl4pPr>
            <a:lvl5pPr marL="2286000" lvl="4" indent="-342900" algn="l" rtl="0">
              <a:spcBef>
                <a:spcPts val="360"/>
              </a:spcBef>
              <a:spcAft>
                <a:spcPts val="0"/>
              </a:spcAft>
              <a:buClr>
                <a:schemeClr val="dk1"/>
              </a:buClr>
              <a:buSzPts val="1800"/>
              <a:buFont typeface="Arial"/>
              <a:buChar char="»"/>
              <a:defRPr sz="1800"/>
            </a:lvl5pPr>
            <a:lvl6pPr marL="2743200" lvl="5" indent="-342900" algn="l" rtl="0">
              <a:spcBef>
                <a:spcPts val="360"/>
              </a:spcBef>
              <a:spcAft>
                <a:spcPts val="0"/>
              </a:spcAft>
              <a:buClr>
                <a:schemeClr val="dk1"/>
              </a:buClr>
              <a:buSzPts val="1800"/>
              <a:buFont typeface="Arial"/>
              <a:buChar char="»"/>
              <a:defRPr sz="1800"/>
            </a:lvl6pPr>
            <a:lvl7pPr marL="3200400" lvl="6" indent="-342900" algn="l" rtl="0">
              <a:spcBef>
                <a:spcPts val="360"/>
              </a:spcBef>
              <a:spcAft>
                <a:spcPts val="0"/>
              </a:spcAft>
              <a:buClr>
                <a:schemeClr val="dk1"/>
              </a:buClr>
              <a:buSzPts val="1800"/>
              <a:buFont typeface="Arial"/>
              <a:buChar char="»"/>
              <a:defRPr sz="1800"/>
            </a:lvl7pPr>
            <a:lvl8pPr marL="3657600" lvl="7" indent="-342900" algn="l" rtl="0">
              <a:spcBef>
                <a:spcPts val="360"/>
              </a:spcBef>
              <a:spcAft>
                <a:spcPts val="0"/>
              </a:spcAft>
              <a:buClr>
                <a:schemeClr val="dk1"/>
              </a:buClr>
              <a:buSzPts val="1800"/>
              <a:buFont typeface="Arial"/>
              <a:buChar char="»"/>
              <a:defRPr sz="1800"/>
            </a:lvl8pPr>
            <a:lvl9pPr marL="4114800" lvl="8" indent="-342900" algn="l" rtl="0">
              <a:spcBef>
                <a:spcPts val="360"/>
              </a:spcBef>
              <a:spcAft>
                <a:spcPts val="0"/>
              </a:spcAft>
              <a:buClr>
                <a:schemeClr val="dk1"/>
              </a:buClr>
              <a:buSzPts val="1800"/>
              <a:buFont typeface="Arial"/>
              <a:buChar char="»"/>
              <a:defRPr sz="1800"/>
            </a:lvl9pPr>
          </a:lstStyle>
          <a:p>
            <a:endParaRPr/>
          </a:p>
        </p:txBody>
      </p:sp>
      <p:sp>
        <p:nvSpPr>
          <p:cNvPr id="109" name="Google Shape;109;p21"/>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21"/>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1"/>
          <p:cNvSpPr txBox="1">
            <a:spLocks noGrp="1"/>
          </p:cNvSpPr>
          <p:nvPr>
            <p:ph type="ftr" idx="11"/>
          </p:nvPr>
        </p:nvSpPr>
        <p:spPr>
          <a:xfrm>
            <a:off x="2057400" y="6245225"/>
            <a:ext cx="56388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9" name="Google Shape;19;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115" name="Google Shape;115;p2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116" name="Google Shape;116;p2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l" rtl="0">
              <a:spcBef>
                <a:spcPts val="320"/>
              </a:spcBef>
              <a:spcAft>
                <a:spcPts val="0"/>
              </a:spcAft>
              <a:buClr>
                <a:schemeClr val="dk1"/>
              </a:buClr>
              <a:buSzPts val="1600"/>
              <a:buFont typeface="Arial"/>
              <a:buNone/>
              <a:defRPr sz="1600" b="1"/>
            </a:lvl6pPr>
            <a:lvl7pPr marL="3200400" lvl="6" indent="-228600" algn="l" rtl="0">
              <a:spcBef>
                <a:spcPts val="320"/>
              </a:spcBef>
              <a:spcAft>
                <a:spcPts val="0"/>
              </a:spcAft>
              <a:buClr>
                <a:schemeClr val="dk1"/>
              </a:buClr>
              <a:buSzPts val="1600"/>
              <a:buFont typeface="Arial"/>
              <a:buNone/>
              <a:defRPr sz="1600" b="1"/>
            </a:lvl7pPr>
            <a:lvl8pPr marL="3657600" lvl="7" indent="-228600" algn="l" rtl="0">
              <a:spcBef>
                <a:spcPts val="320"/>
              </a:spcBef>
              <a:spcAft>
                <a:spcPts val="0"/>
              </a:spcAft>
              <a:buClr>
                <a:schemeClr val="dk1"/>
              </a:buClr>
              <a:buSzPts val="1600"/>
              <a:buFont typeface="Arial"/>
              <a:buNone/>
              <a:defRPr sz="1600" b="1"/>
            </a:lvl8pPr>
            <a:lvl9pPr marL="4114800" lvl="8" indent="-228600" algn="l" rtl="0">
              <a:spcBef>
                <a:spcPts val="320"/>
              </a:spcBef>
              <a:spcAft>
                <a:spcPts val="0"/>
              </a:spcAft>
              <a:buClr>
                <a:schemeClr val="dk1"/>
              </a:buClr>
              <a:buSzPts val="1600"/>
              <a:buFont typeface="Arial"/>
              <a:buNone/>
              <a:defRPr sz="1600" b="1"/>
            </a:lvl9pPr>
          </a:lstStyle>
          <a:p>
            <a:endParaRPr/>
          </a:p>
        </p:txBody>
      </p:sp>
      <p:sp>
        <p:nvSpPr>
          <p:cNvPr id="117" name="Google Shape;117;p2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42900" algn="l" rtl="0">
              <a:spcBef>
                <a:spcPts val="360"/>
              </a:spcBef>
              <a:spcAft>
                <a:spcPts val="0"/>
              </a:spcAft>
              <a:buClr>
                <a:schemeClr val="dk1"/>
              </a:buClr>
              <a:buSzPts val="1800"/>
              <a:buFont typeface="Arial"/>
              <a:buChar char="•"/>
              <a:defRPr sz="1800"/>
            </a:lvl3pPr>
            <a:lvl4pPr marL="1828800" lvl="3" indent="-330200" algn="l" rtl="0">
              <a:spcBef>
                <a:spcPts val="320"/>
              </a:spcBef>
              <a:spcAft>
                <a:spcPts val="0"/>
              </a:spcAft>
              <a:buClr>
                <a:schemeClr val="dk1"/>
              </a:buClr>
              <a:buSzPts val="1600"/>
              <a:buFont typeface="Arial"/>
              <a:buChar char="–"/>
              <a:defRPr sz="1600"/>
            </a:lvl4pPr>
            <a:lvl5pPr marL="2286000" lvl="4" indent="-330200" algn="l" rtl="0">
              <a:spcBef>
                <a:spcPts val="320"/>
              </a:spcBef>
              <a:spcAft>
                <a:spcPts val="0"/>
              </a:spcAft>
              <a:buClr>
                <a:schemeClr val="dk1"/>
              </a:buClr>
              <a:buSzPts val="1600"/>
              <a:buFont typeface="Arial"/>
              <a:buChar char="»"/>
              <a:defRPr sz="1600"/>
            </a:lvl5pPr>
            <a:lvl6pPr marL="2743200" lvl="5" indent="-330200" algn="l" rtl="0">
              <a:spcBef>
                <a:spcPts val="320"/>
              </a:spcBef>
              <a:spcAft>
                <a:spcPts val="0"/>
              </a:spcAft>
              <a:buClr>
                <a:schemeClr val="dk1"/>
              </a:buClr>
              <a:buSzPts val="1600"/>
              <a:buFont typeface="Arial"/>
              <a:buChar char="»"/>
              <a:defRPr sz="1600"/>
            </a:lvl6pPr>
            <a:lvl7pPr marL="3200400" lvl="6" indent="-330200" algn="l" rtl="0">
              <a:spcBef>
                <a:spcPts val="320"/>
              </a:spcBef>
              <a:spcAft>
                <a:spcPts val="0"/>
              </a:spcAft>
              <a:buClr>
                <a:schemeClr val="dk1"/>
              </a:buClr>
              <a:buSzPts val="1600"/>
              <a:buFont typeface="Arial"/>
              <a:buChar char="»"/>
              <a:defRPr sz="1600"/>
            </a:lvl7pPr>
            <a:lvl8pPr marL="3657600" lvl="7" indent="-330200" algn="l" rtl="0">
              <a:spcBef>
                <a:spcPts val="320"/>
              </a:spcBef>
              <a:spcAft>
                <a:spcPts val="0"/>
              </a:spcAft>
              <a:buClr>
                <a:schemeClr val="dk1"/>
              </a:buClr>
              <a:buSzPts val="1600"/>
              <a:buFont typeface="Arial"/>
              <a:buChar char="»"/>
              <a:defRPr sz="1600"/>
            </a:lvl8pPr>
            <a:lvl9pPr marL="4114800" lvl="8" indent="-330200" algn="l" rtl="0">
              <a:spcBef>
                <a:spcPts val="320"/>
              </a:spcBef>
              <a:spcAft>
                <a:spcPts val="0"/>
              </a:spcAft>
              <a:buClr>
                <a:schemeClr val="dk1"/>
              </a:buClr>
              <a:buSzPts val="1600"/>
              <a:buFont typeface="Arial"/>
              <a:buChar char="»"/>
              <a:defRPr sz="1600"/>
            </a:lvl9pPr>
          </a:lstStyle>
          <a:p>
            <a:endParaRPr/>
          </a:p>
        </p:txBody>
      </p:sp>
      <p:sp>
        <p:nvSpPr>
          <p:cNvPr id="118" name="Google Shape;118;p22"/>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23"/>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2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125" name="Google Shape;125;p2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26" name="Google Shape;126;p24"/>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7" name="Google Shape;127;p24"/>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24"/>
          <p:cNvSpPr txBox="1">
            <a:spLocks noGrp="1"/>
          </p:cNvSpPr>
          <p:nvPr>
            <p:ph type="ftr" idx="11"/>
          </p:nvPr>
        </p:nvSpPr>
        <p:spPr>
          <a:xfrm>
            <a:off x="2057400" y="6245225"/>
            <a:ext cx="56388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1" name="Google Shape;131;p2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2" name="Google Shape;132;p2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280"/>
              </a:spcBef>
              <a:spcAft>
                <a:spcPts val="0"/>
              </a:spcAft>
              <a:buClr>
                <a:schemeClr val="dk1"/>
              </a:buClr>
              <a:buSzPts val="1400"/>
              <a:buFont typeface="Arial"/>
              <a:buNone/>
              <a:defRPr sz="1400"/>
            </a:lvl1pPr>
            <a:lvl2pPr marL="914400" lvl="1" indent="-228600" algn="l" rtl="0">
              <a:spcBef>
                <a:spcPts val="24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180"/>
              </a:spcBef>
              <a:spcAft>
                <a:spcPts val="0"/>
              </a:spcAft>
              <a:buClr>
                <a:schemeClr val="dk1"/>
              </a:buClr>
              <a:buSzPts val="900"/>
              <a:buFont typeface="Arial"/>
              <a:buNone/>
              <a:defRPr sz="900"/>
            </a:lvl4pPr>
            <a:lvl5pPr marL="2286000" lvl="4" indent="-228600" algn="l" rtl="0">
              <a:spcBef>
                <a:spcPts val="180"/>
              </a:spcBef>
              <a:spcAft>
                <a:spcPts val="0"/>
              </a:spcAft>
              <a:buClr>
                <a:schemeClr val="dk1"/>
              </a:buClr>
              <a:buSzPts val="900"/>
              <a:buFont typeface="Arial"/>
              <a:buNone/>
              <a:defRPr sz="900"/>
            </a:lvl5pPr>
            <a:lvl6pPr marL="2743200" lvl="5" indent="-228600" algn="l" rtl="0">
              <a:spcBef>
                <a:spcPts val="180"/>
              </a:spcBef>
              <a:spcAft>
                <a:spcPts val="0"/>
              </a:spcAft>
              <a:buClr>
                <a:schemeClr val="dk1"/>
              </a:buClr>
              <a:buSzPts val="900"/>
              <a:buFont typeface="Arial"/>
              <a:buNone/>
              <a:defRPr sz="900"/>
            </a:lvl6pPr>
            <a:lvl7pPr marL="3200400" lvl="6" indent="-228600" algn="l" rtl="0">
              <a:spcBef>
                <a:spcPts val="180"/>
              </a:spcBef>
              <a:spcAft>
                <a:spcPts val="0"/>
              </a:spcAft>
              <a:buClr>
                <a:schemeClr val="dk1"/>
              </a:buClr>
              <a:buSzPts val="900"/>
              <a:buFont typeface="Arial"/>
              <a:buNone/>
              <a:defRPr sz="900"/>
            </a:lvl7pPr>
            <a:lvl8pPr marL="3657600" lvl="7" indent="-228600" algn="l" rtl="0">
              <a:spcBef>
                <a:spcPts val="180"/>
              </a:spcBef>
              <a:spcAft>
                <a:spcPts val="0"/>
              </a:spcAft>
              <a:buClr>
                <a:schemeClr val="dk1"/>
              </a:buClr>
              <a:buSzPts val="900"/>
              <a:buFont typeface="Arial"/>
              <a:buNone/>
              <a:defRPr sz="900"/>
            </a:lvl8pPr>
            <a:lvl9pPr marL="4114800" lvl="8" indent="-228600" algn="l" rtl="0">
              <a:spcBef>
                <a:spcPts val="180"/>
              </a:spcBef>
              <a:spcAft>
                <a:spcPts val="0"/>
              </a:spcAft>
              <a:buClr>
                <a:schemeClr val="dk1"/>
              </a:buClr>
              <a:buSzPts val="900"/>
              <a:buFont typeface="Arial"/>
              <a:buNone/>
              <a:defRPr sz="900"/>
            </a:lvl9pPr>
          </a:lstStyle>
          <a:p>
            <a:endParaRPr/>
          </a:p>
        </p:txBody>
      </p:sp>
      <p:sp>
        <p:nvSpPr>
          <p:cNvPr id="133" name="Google Shape;133;p25"/>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Google Shape;134;p25"/>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5"/>
          <p:cNvSpPr txBox="1">
            <a:spLocks noGrp="1"/>
          </p:cNvSpPr>
          <p:nvPr>
            <p:ph type="ftr" idx="11"/>
          </p:nvPr>
        </p:nvSpPr>
        <p:spPr>
          <a:xfrm>
            <a:off x="2057400" y="6245225"/>
            <a:ext cx="56388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8" name="Google Shape;138;p26"/>
          <p:cNvSpPr txBox="1">
            <a:spLocks noGrp="1"/>
          </p:cNvSpPr>
          <p:nvPr>
            <p:ph type="body" idx="1"/>
          </p:nvPr>
        </p:nvSpPr>
        <p:spPr>
          <a:xfrm rot="5400000">
            <a:off x="2590800" y="-228600"/>
            <a:ext cx="5105400" cy="80010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9" name="Google Shape;139;p26"/>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26"/>
          <p:cNvSpPr txBox="1">
            <a:spLocks noGrp="1"/>
          </p:cNvSpPr>
          <p:nvPr>
            <p:ph type="ftr" idx="11"/>
          </p:nvPr>
        </p:nvSpPr>
        <p:spPr>
          <a:xfrm>
            <a:off x="2057400" y="6245225"/>
            <a:ext cx="56388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xfrm rot="5400000">
            <a:off x="4981500" y="2162100"/>
            <a:ext cx="6324600" cy="2000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4" name="Google Shape;144;p27"/>
          <p:cNvSpPr txBox="1">
            <a:spLocks noGrp="1"/>
          </p:cNvSpPr>
          <p:nvPr>
            <p:ph type="body" idx="1"/>
          </p:nvPr>
        </p:nvSpPr>
        <p:spPr>
          <a:xfrm rot="5400000">
            <a:off x="904800" y="238050"/>
            <a:ext cx="6324600" cy="5848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5" name="Google Shape;145;p27"/>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Google Shape;146;p27"/>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27"/>
          <p:cNvSpPr txBox="1">
            <a:spLocks noGrp="1"/>
          </p:cNvSpPr>
          <p:nvPr>
            <p:ph type="ftr" idx="11"/>
          </p:nvPr>
        </p:nvSpPr>
        <p:spPr>
          <a:xfrm>
            <a:off x="2057400" y="6245225"/>
            <a:ext cx="56388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hart" type="chart">
  <p:cSld name="CHAR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28"/>
          <p:cNvSpPr>
            <a:spLocks noGrp="1"/>
          </p:cNvSpPr>
          <p:nvPr>
            <p:ph type="chart" idx="2"/>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8"/>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28"/>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28"/>
          <p:cNvSpPr txBox="1">
            <a:spLocks noGrp="1"/>
          </p:cNvSpPr>
          <p:nvPr>
            <p:ph type="ftr" idx="11"/>
          </p:nvPr>
        </p:nvSpPr>
        <p:spPr>
          <a:xfrm>
            <a:off x="2057400" y="6245225"/>
            <a:ext cx="5638800" cy="476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3" name="Google Shape;33;p6"/>
          <p:cNvSpPr txBox="1">
            <a:spLocks noGrp="1"/>
          </p:cNvSpPr>
          <p:nvPr>
            <p:ph type="body" idx="1"/>
          </p:nvPr>
        </p:nvSpPr>
        <p:spPr>
          <a:xfrm>
            <a:off x="1143000" y="1219200"/>
            <a:ext cx="3924300" cy="51054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Google Shape;34;p6"/>
          <p:cNvSpPr txBox="1">
            <a:spLocks noGrp="1"/>
          </p:cNvSpPr>
          <p:nvPr>
            <p:ph type="body" idx="2"/>
          </p:nvPr>
        </p:nvSpPr>
        <p:spPr>
          <a:xfrm>
            <a:off x="5219700" y="1219200"/>
            <a:ext cx="3924300" cy="51054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9" name="Google Shape;39;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 name="Google Shape;47;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4" name="Google Shape;54;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1"/>
          <p:cNvSpPr/>
          <p:nvPr/>
        </p:nvSpPr>
        <p:spPr>
          <a:xfrm>
            <a:off x="76200" y="0"/>
            <a:ext cx="838200" cy="6858000"/>
          </a:xfrm>
          <a:prstGeom prst="rect">
            <a:avLst/>
          </a:prstGeom>
          <a:gradFill>
            <a:gsLst>
              <a:gs pos="0">
                <a:srgbClr val="0070C0"/>
              </a:gs>
              <a:gs pos="100000">
                <a:schemeClr val="lt1"/>
              </a:gs>
            </a:gsLst>
            <a:lin ang="5400000" scaled="0"/>
          </a:gradFill>
          <a:ln w="95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10;p1"/>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u="none">
                <a:solidFill>
                  <a:schemeClr val="dk1"/>
                </a:solidFill>
                <a:latin typeface="Arial"/>
                <a:ea typeface="Arial"/>
                <a:cs typeface="Arial"/>
                <a:sym typeface="Arial"/>
              </a:defRPr>
            </a:lvl1pPr>
            <a:lvl2pPr marL="0" marR="0" lvl="1" indent="0" algn="r" rtl="0">
              <a:spcBef>
                <a:spcPts val="0"/>
              </a:spcBef>
              <a:spcAft>
                <a:spcPts val="0"/>
              </a:spcAft>
              <a:buNone/>
              <a:defRPr sz="1400" b="0" u="none">
                <a:solidFill>
                  <a:schemeClr val="dk1"/>
                </a:solidFill>
                <a:latin typeface="Arial"/>
                <a:ea typeface="Arial"/>
                <a:cs typeface="Arial"/>
                <a:sym typeface="Arial"/>
              </a:defRPr>
            </a:lvl2pPr>
            <a:lvl3pPr marL="0" marR="0" lvl="2" indent="0" algn="r" rtl="0">
              <a:spcBef>
                <a:spcPts val="0"/>
              </a:spcBef>
              <a:spcAft>
                <a:spcPts val="0"/>
              </a:spcAft>
              <a:buNone/>
              <a:defRPr sz="1400" b="0" u="none">
                <a:solidFill>
                  <a:schemeClr val="dk1"/>
                </a:solidFill>
                <a:latin typeface="Arial"/>
                <a:ea typeface="Arial"/>
                <a:cs typeface="Arial"/>
                <a:sym typeface="Arial"/>
              </a:defRPr>
            </a:lvl3pPr>
            <a:lvl4pPr marL="0" marR="0" lvl="3" indent="0" algn="r" rtl="0">
              <a:spcBef>
                <a:spcPts val="0"/>
              </a:spcBef>
              <a:spcAft>
                <a:spcPts val="0"/>
              </a:spcAft>
              <a:buNone/>
              <a:defRPr sz="1400" b="0" u="none">
                <a:solidFill>
                  <a:schemeClr val="dk1"/>
                </a:solidFill>
                <a:latin typeface="Arial"/>
                <a:ea typeface="Arial"/>
                <a:cs typeface="Arial"/>
                <a:sym typeface="Arial"/>
              </a:defRPr>
            </a:lvl4pPr>
            <a:lvl5pPr marL="0" marR="0" lvl="4" indent="0" algn="r" rtl="0">
              <a:spcBef>
                <a:spcPts val="0"/>
              </a:spcBef>
              <a:spcAft>
                <a:spcPts val="0"/>
              </a:spcAft>
              <a:buNone/>
              <a:defRPr sz="1400" b="0" u="none">
                <a:solidFill>
                  <a:schemeClr val="dk1"/>
                </a:solidFill>
                <a:latin typeface="Arial"/>
                <a:ea typeface="Arial"/>
                <a:cs typeface="Arial"/>
                <a:sym typeface="Arial"/>
              </a:defRPr>
            </a:lvl5pPr>
            <a:lvl6pPr marL="0" marR="0" lvl="5" indent="0" algn="r" rtl="0">
              <a:spcBef>
                <a:spcPts val="0"/>
              </a:spcBef>
              <a:spcAft>
                <a:spcPts val="0"/>
              </a:spcAft>
              <a:buNone/>
              <a:defRPr sz="1400" b="0" u="none">
                <a:solidFill>
                  <a:schemeClr val="dk1"/>
                </a:solidFill>
                <a:latin typeface="Arial"/>
                <a:ea typeface="Arial"/>
                <a:cs typeface="Arial"/>
                <a:sym typeface="Arial"/>
              </a:defRPr>
            </a:lvl6pPr>
            <a:lvl7pPr marL="0" marR="0" lvl="6" indent="0" algn="r" rtl="0">
              <a:spcBef>
                <a:spcPts val="0"/>
              </a:spcBef>
              <a:spcAft>
                <a:spcPts val="0"/>
              </a:spcAft>
              <a:buNone/>
              <a:defRPr sz="1400" b="0" u="none">
                <a:solidFill>
                  <a:schemeClr val="dk1"/>
                </a:solidFill>
                <a:latin typeface="Arial"/>
                <a:ea typeface="Arial"/>
                <a:cs typeface="Arial"/>
                <a:sym typeface="Arial"/>
              </a:defRPr>
            </a:lvl7pPr>
            <a:lvl8pPr marL="0" marR="0" lvl="7" indent="0" algn="r" rtl="0">
              <a:spcBef>
                <a:spcPts val="0"/>
              </a:spcBef>
              <a:spcAft>
                <a:spcPts val="0"/>
              </a:spcAft>
              <a:buNone/>
              <a:defRPr sz="1400" b="0" u="none">
                <a:solidFill>
                  <a:schemeClr val="dk1"/>
                </a:solidFill>
                <a:latin typeface="Arial"/>
                <a:ea typeface="Arial"/>
                <a:cs typeface="Arial"/>
                <a:sym typeface="Arial"/>
              </a:defRPr>
            </a:lvl8pPr>
            <a:lvl9pPr marL="0" marR="0" lvl="8" indent="0" algn="r" rtl="0">
              <a:spcBef>
                <a:spcPts val="0"/>
              </a:spcBef>
              <a:spcAft>
                <a:spcPts val="0"/>
              </a:spcAft>
              <a:buNone/>
              <a:defRPr sz="1400" b="0" u="none">
                <a:solidFill>
                  <a:schemeClr val="dk1"/>
                </a:solidFill>
                <a:latin typeface="Arial"/>
                <a:ea typeface="Arial"/>
                <a:cs typeface="Arial"/>
                <a:sym typeface="Arial"/>
              </a:defRPr>
            </a:lvl9pPr>
          </a:lstStyle>
          <a:p>
            <a:pPr marL="0" lvl="0" indent="0" algn="r" rtl="0">
              <a:spcBef>
                <a:spcPts val="0"/>
              </a:spcBef>
              <a:spcAft>
                <a:spcPts val="0"/>
              </a:spcAft>
              <a:buNone/>
            </a:pPr>
            <a:r>
              <a:rPr lang="en-US"/>
              <a:t>1</a:t>
            </a: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15" descr="ASISt Logo"/>
          <p:cNvPicPr preferRelativeResize="0"/>
          <p:nvPr/>
        </p:nvPicPr>
        <p:blipFill rotWithShape="1">
          <a:blip r:embed="rId15">
            <a:alphaModFix/>
          </a:blip>
          <a:srcRect/>
          <a:stretch/>
        </p:blipFill>
        <p:spPr>
          <a:xfrm>
            <a:off x="76200" y="4343400"/>
            <a:ext cx="857250" cy="631825"/>
          </a:xfrm>
          <a:prstGeom prst="rect">
            <a:avLst/>
          </a:prstGeom>
          <a:noFill/>
          <a:ln>
            <a:noFill/>
          </a:ln>
        </p:spPr>
      </p:pic>
      <p:sp>
        <p:nvSpPr>
          <p:cNvPr id="81" name="Google Shape;81;p15"/>
          <p:cNvSpPr/>
          <p:nvPr/>
        </p:nvSpPr>
        <p:spPr>
          <a:xfrm>
            <a:off x="76200" y="0"/>
            <a:ext cx="838200" cy="6858000"/>
          </a:xfrm>
          <a:prstGeom prst="rect">
            <a:avLst/>
          </a:prstGeom>
          <a:gradFill>
            <a:gsLst>
              <a:gs pos="0">
                <a:srgbClr val="1E4649"/>
              </a:gs>
              <a:gs pos="100000">
                <a:srgbClr val="0070C0"/>
              </a:gs>
            </a:gsLst>
            <a:lin ang="5400012" scaled="0"/>
          </a:gradFill>
          <a:ln w="95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 name="Google Shape;82;p15"/>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3" name="Google Shape;83;p15"/>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15"/>
          <p:cNvSpPr txBox="1">
            <a:spLocks noGrp="1"/>
          </p:cNvSpPr>
          <p:nvPr>
            <p:ph type="sldNum" idx="12"/>
          </p:nvPr>
        </p:nvSpPr>
        <p:spPr>
          <a:xfrm>
            <a:off x="7010400" y="6381750"/>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u="none">
                <a:solidFill>
                  <a:schemeClr val="dk1"/>
                </a:solidFill>
                <a:latin typeface="Arial"/>
                <a:ea typeface="Arial"/>
                <a:cs typeface="Arial"/>
                <a:sym typeface="Arial"/>
              </a:defRPr>
            </a:lvl1pPr>
            <a:lvl2pPr marL="0" marR="0" lvl="1" indent="0" algn="r" rtl="0">
              <a:spcBef>
                <a:spcPts val="0"/>
              </a:spcBef>
              <a:spcAft>
                <a:spcPts val="0"/>
              </a:spcAft>
              <a:buNone/>
              <a:defRPr sz="1400" b="0" u="none">
                <a:solidFill>
                  <a:schemeClr val="dk1"/>
                </a:solidFill>
                <a:latin typeface="Arial"/>
                <a:ea typeface="Arial"/>
                <a:cs typeface="Arial"/>
                <a:sym typeface="Arial"/>
              </a:defRPr>
            </a:lvl2pPr>
            <a:lvl3pPr marL="0" marR="0" lvl="2" indent="0" algn="r" rtl="0">
              <a:spcBef>
                <a:spcPts val="0"/>
              </a:spcBef>
              <a:spcAft>
                <a:spcPts val="0"/>
              </a:spcAft>
              <a:buNone/>
              <a:defRPr sz="1400" b="0" u="none">
                <a:solidFill>
                  <a:schemeClr val="dk1"/>
                </a:solidFill>
                <a:latin typeface="Arial"/>
                <a:ea typeface="Arial"/>
                <a:cs typeface="Arial"/>
                <a:sym typeface="Arial"/>
              </a:defRPr>
            </a:lvl3pPr>
            <a:lvl4pPr marL="0" marR="0" lvl="3" indent="0" algn="r" rtl="0">
              <a:spcBef>
                <a:spcPts val="0"/>
              </a:spcBef>
              <a:spcAft>
                <a:spcPts val="0"/>
              </a:spcAft>
              <a:buNone/>
              <a:defRPr sz="1400" b="0" u="none">
                <a:solidFill>
                  <a:schemeClr val="dk1"/>
                </a:solidFill>
                <a:latin typeface="Arial"/>
                <a:ea typeface="Arial"/>
                <a:cs typeface="Arial"/>
                <a:sym typeface="Arial"/>
              </a:defRPr>
            </a:lvl4pPr>
            <a:lvl5pPr marL="0" marR="0" lvl="4" indent="0" algn="r" rtl="0">
              <a:spcBef>
                <a:spcPts val="0"/>
              </a:spcBef>
              <a:spcAft>
                <a:spcPts val="0"/>
              </a:spcAft>
              <a:buNone/>
              <a:defRPr sz="1400" b="0" u="none">
                <a:solidFill>
                  <a:schemeClr val="dk1"/>
                </a:solidFill>
                <a:latin typeface="Arial"/>
                <a:ea typeface="Arial"/>
                <a:cs typeface="Arial"/>
                <a:sym typeface="Arial"/>
              </a:defRPr>
            </a:lvl5pPr>
            <a:lvl6pPr marL="0" marR="0" lvl="5" indent="0" algn="r" rtl="0">
              <a:spcBef>
                <a:spcPts val="0"/>
              </a:spcBef>
              <a:spcAft>
                <a:spcPts val="0"/>
              </a:spcAft>
              <a:buNone/>
              <a:defRPr sz="1400" b="0" u="none">
                <a:solidFill>
                  <a:schemeClr val="dk1"/>
                </a:solidFill>
                <a:latin typeface="Arial"/>
                <a:ea typeface="Arial"/>
                <a:cs typeface="Arial"/>
                <a:sym typeface="Arial"/>
              </a:defRPr>
            </a:lvl6pPr>
            <a:lvl7pPr marL="0" marR="0" lvl="6" indent="0" algn="r" rtl="0">
              <a:spcBef>
                <a:spcPts val="0"/>
              </a:spcBef>
              <a:spcAft>
                <a:spcPts val="0"/>
              </a:spcAft>
              <a:buNone/>
              <a:defRPr sz="1400" b="0" u="none">
                <a:solidFill>
                  <a:schemeClr val="dk1"/>
                </a:solidFill>
                <a:latin typeface="Arial"/>
                <a:ea typeface="Arial"/>
                <a:cs typeface="Arial"/>
                <a:sym typeface="Arial"/>
              </a:defRPr>
            </a:lvl7pPr>
            <a:lvl8pPr marL="0" marR="0" lvl="7" indent="0" algn="r" rtl="0">
              <a:spcBef>
                <a:spcPts val="0"/>
              </a:spcBef>
              <a:spcAft>
                <a:spcPts val="0"/>
              </a:spcAft>
              <a:buNone/>
              <a:defRPr sz="1400" b="0" u="none">
                <a:solidFill>
                  <a:schemeClr val="dk1"/>
                </a:solidFill>
                <a:latin typeface="Arial"/>
                <a:ea typeface="Arial"/>
                <a:cs typeface="Arial"/>
                <a:sym typeface="Arial"/>
              </a:defRPr>
            </a:lvl8pPr>
            <a:lvl9pPr marL="0" marR="0" lvl="8" indent="0" algn="r" rtl="0">
              <a:spcBef>
                <a:spcPts val="0"/>
              </a:spcBef>
              <a:spcAft>
                <a:spcPts val="0"/>
              </a:spcAft>
              <a:buNone/>
              <a:defRPr sz="1400" b="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cyquiz.com/math/how-many-squares-do-you-se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LZGYDwjUwB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dailymail.co.uk/sciencetech/article-6872301/Scientists-want-cut-toes-dead-frogs.html" TargetMode="Externa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rZGMe77tiG0"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jpg"/><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sVl9G-0zhN0"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DLjYPT5SYu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punN6VfS-T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descr="Math for Preschool"/>
          <p:cNvSpPr txBox="1">
            <a:spLocks noGrp="1"/>
          </p:cNvSpPr>
          <p:nvPr>
            <p:ph type="ctrTitle"/>
          </p:nvPr>
        </p:nvSpPr>
        <p:spPr>
          <a:xfrm>
            <a:off x="990600" y="304800"/>
            <a:ext cx="76200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none" strike="noStrike" cap="none" dirty="0">
                <a:solidFill>
                  <a:srgbClr val="EB7B0B"/>
                </a:solidFill>
                <a:latin typeface="Arial"/>
                <a:ea typeface="Arial"/>
                <a:cs typeface="Arial"/>
                <a:sym typeface="Arial"/>
              </a:rPr>
              <a:t>Math for Preschool</a:t>
            </a:r>
            <a:endParaRPr sz="4000" b="1" i="1" u="none" strike="noStrike" cap="none" dirty="0">
              <a:solidFill>
                <a:srgbClr val="EB7B0B"/>
              </a:solidFill>
              <a:latin typeface="Arial"/>
              <a:ea typeface="Arial"/>
              <a:cs typeface="Arial"/>
              <a:sym typeface="Arial"/>
            </a:endParaRPr>
          </a:p>
        </p:txBody>
      </p:sp>
      <p:grpSp>
        <p:nvGrpSpPr>
          <p:cNvPr id="160" name="Google Shape;160;p29" descr="Children playing with a ball"/>
          <p:cNvGrpSpPr/>
          <p:nvPr/>
        </p:nvGrpSpPr>
        <p:grpSpPr>
          <a:xfrm>
            <a:off x="1696162" y="1384663"/>
            <a:ext cx="5960850" cy="4688539"/>
            <a:chOff x="1920" y="1632"/>
            <a:chExt cx="2126" cy="1672"/>
          </a:xfrm>
        </p:grpSpPr>
        <p:sp>
          <p:nvSpPr>
            <p:cNvPr id="161" name="Google Shape;161;p29"/>
            <p:cNvSpPr/>
            <p:nvPr/>
          </p:nvSpPr>
          <p:spPr>
            <a:xfrm>
              <a:off x="1920" y="1632"/>
              <a:ext cx="2126" cy="16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62" name="Google Shape;162;p29"/>
            <p:cNvGrpSpPr/>
            <p:nvPr/>
          </p:nvGrpSpPr>
          <p:grpSpPr>
            <a:xfrm>
              <a:off x="1927" y="1845"/>
              <a:ext cx="2112" cy="1452"/>
              <a:chOff x="1927" y="1845"/>
              <a:chExt cx="2112" cy="1452"/>
            </a:xfrm>
          </p:grpSpPr>
          <p:sp>
            <p:nvSpPr>
              <p:cNvPr id="163" name="Google Shape;163;p29"/>
              <p:cNvSpPr/>
              <p:nvPr/>
            </p:nvSpPr>
            <p:spPr>
              <a:xfrm>
                <a:off x="1927" y="1906"/>
                <a:ext cx="2112" cy="1391"/>
              </a:xfrm>
              <a:custGeom>
                <a:avLst/>
                <a:gdLst/>
                <a:ahLst/>
                <a:cxnLst/>
                <a:rect l="l" t="t" r="r" b="b"/>
                <a:pathLst>
                  <a:path w="2112" h="1391" extrusionOk="0">
                    <a:moveTo>
                      <a:pt x="126" y="0"/>
                    </a:moveTo>
                    <a:lnTo>
                      <a:pt x="126" y="0"/>
                    </a:lnTo>
                    <a:lnTo>
                      <a:pt x="97" y="3"/>
                    </a:lnTo>
                    <a:lnTo>
                      <a:pt x="69" y="11"/>
                    </a:lnTo>
                    <a:lnTo>
                      <a:pt x="47" y="25"/>
                    </a:lnTo>
                    <a:lnTo>
                      <a:pt x="29" y="40"/>
                    </a:lnTo>
                    <a:lnTo>
                      <a:pt x="15" y="61"/>
                    </a:lnTo>
                    <a:lnTo>
                      <a:pt x="4" y="86"/>
                    </a:lnTo>
                    <a:lnTo>
                      <a:pt x="0" y="112"/>
                    </a:lnTo>
                    <a:lnTo>
                      <a:pt x="0" y="140"/>
                    </a:lnTo>
                    <a:lnTo>
                      <a:pt x="148" y="1164"/>
                    </a:lnTo>
                    <a:lnTo>
                      <a:pt x="155" y="1193"/>
                    </a:lnTo>
                    <a:lnTo>
                      <a:pt x="166" y="1218"/>
                    </a:lnTo>
                    <a:lnTo>
                      <a:pt x="184" y="1243"/>
                    </a:lnTo>
                    <a:lnTo>
                      <a:pt x="202" y="1265"/>
                    </a:lnTo>
                    <a:lnTo>
                      <a:pt x="227" y="1283"/>
                    </a:lnTo>
                    <a:lnTo>
                      <a:pt x="252" y="1297"/>
                    </a:lnTo>
                    <a:lnTo>
                      <a:pt x="281" y="1308"/>
                    </a:lnTo>
                    <a:lnTo>
                      <a:pt x="310" y="1312"/>
                    </a:lnTo>
                    <a:lnTo>
                      <a:pt x="1932" y="1391"/>
                    </a:lnTo>
                    <a:lnTo>
                      <a:pt x="1960" y="1391"/>
                    </a:lnTo>
                    <a:lnTo>
                      <a:pt x="1989" y="1384"/>
                    </a:lnTo>
                    <a:lnTo>
                      <a:pt x="2015" y="1373"/>
                    </a:lnTo>
                    <a:lnTo>
                      <a:pt x="2036" y="1355"/>
                    </a:lnTo>
                    <a:lnTo>
                      <a:pt x="2054" y="1333"/>
                    </a:lnTo>
                    <a:lnTo>
                      <a:pt x="2069" y="1312"/>
                    </a:lnTo>
                    <a:lnTo>
                      <a:pt x="2076" y="1283"/>
                    </a:lnTo>
                    <a:lnTo>
                      <a:pt x="2079" y="1254"/>
                    </a:lnTo>
                    <a:lnTo>
                      <a:pt x="2112" y="162"/>
                    </a:lnTo>
                    <a:lnTo>
                      <a:pt x="2108" y="133"/>
                    </a:lnTo>
                    <a:lnTo>
                      <a:pt x="2101" y="108"/>
                    </a:lnTo>
                    <a:lnTo>
                      <a:pt x="2090" y="83"/>
                    </a:lnTo>
                    <a:lnTo>
                      <a:pt x="2072" y="61"/>
                    </a:lnTo>
                    <a:lnTo>
                      <a:pt x="2051" y="43"/>
                    </a:lnTo>
                    <a:lnTo>
                      <a:pt x="2029" y="29"/>
                    </a:lnTo>
                    <a:lnTo>
                      <a:pt x="2000" y="21"/>
                    </a:lnTo>
                    <a:lnTo>
                      <a:pt x="1971" y="18"/>
                    </a:lnTo>
                    <a:lnTo>
                      <a:pt x="126" y="0"/>
                    </a:lnTo>
                    <a:close/>
                  </a:path>
                </a:pathLst>
              </a:custGeom>
              <a:solidFill>
                <a:srgbClr val="82D0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66" name="Google Shape;166;p29"/>
              <p:cNvSpPr/>
              <p:nvPr/>
            </p:nvSpPr>
            <p:spPr>
              <a:xfrm>
                <a:off x="2064" y="3012"/>
                <a:ext cx="1946" cy="285"/>
              </a:xfrm>
              <a:custGeom>
                <a:avLst/>
                <a:gdLst/>
                <a:ahLst/>
                <a:cxnLst/>
                <a:rect l="l" t="t" r="r" b="b"/>
                <a:pathLst>
                  <a:path w="1946" h="285" extrusionOk="0">
                    <a:moveTo>
                      <a:pt x="11" y="58"/>
                    </a:moveTo>
                    <a:lnTo>
                      <a:pt x="11" y="58"/>
                    </a:lnTo>
                    <a:lnTo>
                      <a:pt x="18" y="87"/>
                    </a:lnTo>
                    <a:lnTo>
                      <a:pt x="29" y="112"/>
                    </a:lnTo>
                    <a:lnTo>
                      <a:pt x="47" y="137"/>
                    </a:lnTo>
                    <a:lnTo>
                      <a:pt x="65" y="159"/>
                    </a:lnTo>
                    <a:lnTo>
                      <a:pt x="90" y="177"/>
                    </a:lnTo>
                    <a:lnTo>
                      <a:pt x="115" y="191"/>
                    </a:lnTo>
                    <a:lnTo>
                      <a:pt x="144" y="202"/>
                    </a:lnTo>
                    <a:lnTo>
                      <a:pt x="173" y="206"/>
                    </a:lnTo>
                    <a:lnTo>
                      <a:pt x="1795" y="285"/>
                    </a:lnTo>
                    <a:lnTo>
                      <a:pt x="1823" y="285"/>
                    </a:lnTo>
                    <a:lnTo>
                      <a:pt x="1852" y="278"/>
                    </a:lnTo>
                    <a:lnTo>
                      <a:pt x="1878" y="267"/>
                    </a:lnTo>
                    <a:lnTo>
                      <a:pt x="1899" y="249"/>
                    </a:lnTo>
                    <a:lnTo>
                      <a:pt x="1917" y="227"/>
                    </a:lnTo>
                    <a:lnTo>
                      <a:pt x="1932" y="206"/>
                    </a:lnTo>
                    <a:lnTo>
                      <a:pt x="1939" y="177"/>
                    </a:lnTo>
                    <a:lnTo>
                      <a:pt x="1942" y="148"/>
                    </a:lnTo>
                    <a:lnTo>
                      <a:pt x="1946" y="0"/>
                    </a:lnTo>
                    <a:lnTo>
                      <a:pt x="0" y="0"/>
                    </a:lnTo>
                    <a:lnTo>
                      <a:pt x="11" y="58"/>
                    </a:ln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29"/>
              <p:cNvSpPr/>
              <p:nvPr/>
            </p:nvSpPr>
            <p:spPr>
              <a:xfrm>
                <a:off x="3358" y="1927"/>
                <a:ext cx="137" cy="181"/>
              </a:xfrm>
              <a:custGeom>
                <a:avLst/>
                <a:gdLst/>
                <a:ahLst/>
                <a:cxnLst/>
                <a:rect l="l" t="t" r="r" b="b"/>
                <a:pathLst>
                  <a:path w="137" h="181" extrusionOk="0">
                    <a:moveTo>
                      <a:pt x="32" y="40"/>
                    </a:moveTo>
                    <a:lnTo>
                      <a:pt x="32" y="40"/>
                    </a:lnTo>
                    <a:lnTo>
                      <a:pt x="65" y="44"/>
                    </a:lnTo>
                    <a:lnTo>
                      <a:pt x="65" y="26"/>
                    </a:lnTo>
                    <a:lnTo>
                      <a:pt x="68" y="11"/>
                    </a:lnTo>
                    <a:lnTo>
                      <a:pt x="75" y="4"/>
                    </a:lnTo>
                    <a:lnTo>
                      <a:pt x="83" y="0"/>
                    </a:lnTo>
                    <a:lnTo>
                      <a:pt x="83" y="4"/>
                    </a:lnTo>
                    <a:lnTo>
                      <a:pt x="86" y="22"/>
                    </a:lnTo>
                    <a:lnTo>
                      <a:pt x="90" y="40"/>
                    </a:lnTo>
                    <a:lnTo>
                      <a:pt x="108" y="65"/>
                    </a:lnTo>
                    <a:lnTo>
                      <a:pt x="115" y="76"/>
                    </a:lnTo>
                    <a:lnTo>
                      <a:pt x="122" y="87"/>
                    </a:lnTo>
                    <a:lnTo>
                      <a:pt x="129" y="98"/>
                    </a:lnTo>
                    <a:lnTo>
                      <a:pt x="137" y="112"/>
                    </a:lnTo>
                    <a:lnTo>
                      <a:pt x="126" y="148"/>
                    </a:lnTo>
                    <a:lnTo>
                      <a:pt x="119" y="163"/>
                    </a:lnTo>
                    <a:lnTo>
                      <a:pt x="108" y="173"/>
                    </a:lnTo>
                    <a:lnTo>
                      <a:pt x="101" y="181"/>
                    </a:lnTo>
                    <a:lnTo>
                      <a:pt x="86" y="166"/>
                    </a:lnTo>
                    <a:lnTo>
                      <a:pt x="54" y="155"/>
                    </a:lnTo>
                    <a:lnTo>
                      <a:pt x="32" y="148"/>
                    </a:lnTo>
                    <a:lnTo>
                      <a:pt x="21" y="137"/>
                    </a:lnTo>
                    <a:lnTo>
                      <a:pt x="14" y="134"/>
                    </a:lnTo>
                    <a:lnTo>
                      <a:pt x="7" y="130"/>
                    </a:lnTo>
                    <a:lnTo>
                      <a:pt x="0" y="119"/>
                    </a:lnTo>
                    <a:lnTo>
                      <a:pt x="0" y="101"/>
                    </a:lnTo>
                    <a:lnTo>
                      <a:pt x="3" y="83"/>
                    </a:lnTo>
                    <a:lnTo>
                      <a:pt x="7" y="69"/>
                    </a:lnTo>
                    <a:lnTo>
                      <a:pt x="18" y="55"/>
                    </a:lnTo>
                    <a:lnTo>
                      <a:pt x="25" y="44"/>
                    </a:lnTo>
                    <a:lnTo>
                      <a:pt x="32" y="40"/>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8" name="Google Shape;168;p29"/>
              <p:cNvSpPr/>
              <p:nvPr/>
            </p:nvSpPr>
            <p:spPr>
              <a:xfrm>
                <a:off x="3311" y="2032"/>
                <a:ext cx="76" cy="25"/>
              </a:xfrm>
              <a:custGeom>
                <a:avLst/>
                <a:gdLst/>
                <a:ahLst/>
                <a:cxnLst/>
                <a:rect l="l" t="t" r="r" b="b"/>
                <a:pathLst>
                  <a:path w="76" h="25" extrusionOk="0">
                    <a:moveTo>
                      <a:pt x="76" y="7"/>
                    </a:moveTo>
                    <a:lnTo>
                      <a:pt x="76" y="7"/>
                    </a:lnTo>
                    <a:lnTo>
                      <a:pt x="43" y="4"/>
                    </a:lnTo>
                    <a:lnTo>
                      <a:pt x="18" y="0"/>
                    </a:lnTo>
                    <a:lnTo>
                      <a:pt x="7" y="0"/>
                    </a:lnTo>
                    <a:lnTo>
                      <a:pt x="0" y="7"/>
                    </a:lnTo>
                    <a:lnTo>
                      <a:pt x="0" y="11"/>
                    </a:lnTo>
                    <a:lnTo>
                      <a:pt x="0" y="14"/>
                    </a:lnTo>
                    <a:lnTo>
                      <a:pt x="4" y="18"/>
                    </a:lnTo>
                    <a:lnTo>
                      <a:pt x="14" y="22"/>
                    </a:lnTo>
                    <a:lnTo>
                      <a:pt x="61" y="25"/>
                    </a:lnTo>
                    <a:lnTo>
                      <a:pt x="76" y="7"/>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9" name="Google Shape;169;p29"/>
              <p:cNvSpPr/>
              <p:nvPr/>
            </p:nvSpPr>
            <p:spPr>
              <a:xfrm>
                <a:off x="3304" y="2003"/>
                <a:ext cx="75" cy="29"/>
              </a:xfrm>
              <a:custGeom>
                <a:avLst/>
                <a:gdLst/>
                <a:ahLst/>
                <a:cxnLst/>
                <a:rect l="l" t="t" r="r" b="b"/>
                <a:pathLst>
                  <a:path w="75" h="29" extrusionOk="0">
                    <a:moveTo>
                      <a:pt x="75" y="15"/>
                    </a:moveTo>
                    <a:lnTo>
                      <a:pt x="75" y="15"/>
                    </a:lnTo>
                    <a:lnTo>
                      <a:pt x="43" y="7"/>
                    </a:lnTo>
                    <a:lnTo>
                      <a:pt x="21" y="0"/>
                    </a:lnTo>
                    <a:lnTo>
                      <a:pt x="7" y="0"/>
                    </a:lnTo>
                    <a:lnTo>
                      <a:pt x="3" y="4"/>
                    </a:lnTo>
                    <a:lnTo>
                      <a:pt x="0" y="7"/>
                    </a:lnTo>
                    <a:lnTo>
                      <a:pt x="0" y="11"/>
                    </a:lnTo>
                    <a:lnTo>
                      <a:pt x="7" y="15"/>
                    </a:lnTo>
                    <a:lnTo>
                      <a:pt x="14" y="22"/>
                    </a:lnTo>
                    <a:lnTo>
                      <a:pt x="61" y="29"/>
                    </a:lnTo>
                    <a:lnTo>
                      <a:pt x="75" y="15"/>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29"/>
              <p:cNvSpPr/>
              <p:nvPr/>
            </p:nvSpPr>
            <p:spPr>
              <a:xfrm>
                <a:off x="3307" y="1974"/>
                <a:ext cx="76" cy="36"/>
              </a:xfrm>
              <a:custGeom>
                <a:avLst/>
                <a:gdLst/>
                <a:ahLst/>
                <a:cxnLst/>
                <a:rect l="l" t="t" r="r" b="b"/>
                <a:pathLst>
                  <a:path w="76" h="36" extrusionOk="0">
                    <a:moveTo>
                      <a:pt x="76" y="22"/>
                    </a:moveTo>
                    <a:lnTo>
                      <a:pt x="76" y="22"/>
                    </a:lnTo>
                    <a:lnTo>
                      <a:pt x="44" y="11"/>
                    </a:lnTo>
                    <a:lnTo>
                      <a:pt x="22" y="4"/>
                    </a:lnTo>
                    <a:lnTo>
                      <a:pt x="11" y="0"/>
                    </a:lnTo>
                    <a:lnTo>
                      <a:pt x="4" y="4"/>
                    </a:lnTo>
                    <a:lnTo>
                      <a:pt x="0" y="8"/>
                    </a:lnTo>
                    <a:lnTo>
                      <a:pt x="0" y="11"/>
                    </a:lnTo>
                    <a:lnTo>
                      <a:pt x="4" y="18"/>
                    </a:lnTo>
                    <a:lnTo>
                      <a:pt x="15" y="22"/>
                    </a:lnTo>
                    <a:lnTo>
                      <a:pt x="58" y="36"/>
                    </a:lnTo>
                    <a:lnTo>
                      <a:pt x="76" y="22"/>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1" name="Google Shape;171;p29"/>
              <p:cNvSpPr/>
              <p:nvPr/>
            </p:nvSpPr>
            <p:spPr>
              <a:xfrm>
                <a:off x="3329" y="1949"/>
                <a:ext cx="76" cy="40"/>
              </a:xfrm>
              <a:custGeom>
                <a:avLst/>
                <a:gdLst/>
                <a:ahLst/>
                <a:cxnLst/>
                <a:rect l="l" t="t" r="r" b="b"/>
                <a:pathLst>
                  <a:path w="76" h="40" extrusionOk="0">
                    <a:moveTo>
                      <a:pt x="76" y="29"/>
                    </a:moveTo>
                    <a:lnTo>
                      <a:pt x="76" y="29"/>
                    </a:lnTo>
                    <a:lnTo>
                      <a:pt x="47" y="15"/>
                    </a:lnTo>
                    <a:lnTo>
                      <a:pt x="25" y="4"/>
                    </a:lnTo>
                    <a:lnTo>
                      <a:pt x="11" y="0"/>
                    </a:lnTo>
                    <a:lnTo>
                      <a:pt x="4" y="4"/>
                    </a:lnTo>
                    <a:lnTo>
                      <a:pt x="4" y="7"/>
                    </a:lnTo>
                    <a:lnTo>
                      <a:pt x="0" y="11"/>
                    </a:lnTo>
                    <a:lnTo>
                      <a:pt x="4" y="18"/>
                    </a:lnTo>
                    <a:lnTo>
                      <a:pt x="14" y="22"/>
                    </a:lnTo>
                    <a:lnTo>
                      <a:pt x="54" y="40"/>
                    </a:lnTo>
                    <a:lnTo>
                      <a:pt x="76" y="29"/>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2" name="Google Shape;172;p29"/>
              <p:cNvSpPr/>
              <p:nvPr/>
            </p:nvSpPr>
            <p:spPr>
              <a:xfrm>
                <a:off x="3448" y="2036"/>
                <a:ext cx="292" cy="198"/>
              </a:xfrm>
              <a:custGeom>
                <a:avLst/>
                <a:gdLst/>
                <a:ahLst/>
                <a:cxnLst/>
                <a:rect l="l" t="t" r="r" b="b"/>
                <a:pathLst>
                  <a:path w="292" h="198" extrusionOk="0">
                    <a:moveTo>
                      <a:pt x="101" y="173"/>
                    </a:moveTo>
                    <a:lnTo>
                      <a:pt x="0" y="61"/>
                    </a:lnTo>
                    <a:lnTo>
                      <a:pt x="47" y="0"/>
                    </a:lnTo>
                    <a:lnTo>
                      <a:pt x="72" y="32"/>
                    </a:lnTo>
                    <a:lnTo>
                      <a:pt x="101" y="61"/>
                    </a:lnTo>
                    <a:lnTo>
                      <a:pt x="133" y="93"/>
                    </a:lnTo>
                    <a:lnTo>
                      <a:pt x="133" y="90"/>
                    </a:lnTo>
                    <a:lnTo>
                      <a:pt x="241" y="122"/>
                    </a:lnTo>
                    <a:lnTo>
                      <a:pt x="277" y="137"/>
                    </a:lnTo>
                    <a:lnTo>
                      <a:pt x="288" y="140"/>
                    </a:lnTo>
                    <a:lnTo>
                      <a:pt x="292" y="147"/>
                    </a:lnTo>
                    <a:lnTo>
                      <a:pt x="292" y="158"/>
                    </a:lnTo>
                    <a:lnTo>
                      <a:pt x="292" y="169"/>
                    </a:lnTo>
                    <a:lnTo>
                      <a:pt x="285" y="180"/>
                    </a:lnTo>
                    <a:lnTo>
                      <a:pt x="277" y="187"/>
                    </a:lnTo>
                    <a:lnTo>
                      <a:pt x="259" y="194"/>
                    </a:lnTo>
                    <a:lnTo>
                      <a:pt x="238" y="198"/>
                    </a:lnTo>
                    <a:lnTo>
                      <a:pt x="216" y="198"/>
                    </a:lnTo>
                    <a:lnTo>
                      <a:pt x="194" y="198"/>
                    </a:lnTo>
                    <a:lnTo>
                      <a:pt x="173" y="194"/>
                    </a:lnTo>
                    <a:lnTo>
                      <a:pt x="101" y="173"/>
                    </a:lnTo>
                    <a:close/>
                  </a:path>
                </a:pathLst>
              </a:custGeom>
              <a:solidFill>
                <a:srgbClr val="F45C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3" name="Google Shape;173;p29"/>
              <p:cNvSpPr/>
              <p:nvPr/>
            </p:nvSpPr>
            <p:spPr>
              <a:xfrm>
                <a:off x="3361" y="1992"/>
                <a:ext cx="141" cy="170"/>
              </a:xfrm>
              <a:custGeom>
                <a:avLst/>
                <a:gdLst/>
                <a:ahLst/>
                <a:cxnLst/>
                <a:rect l="l" t="t" r="r" b="b"/>
                <a:pathLst>
                  <a:path w="141" h="170" extrusionOk="0">
                    <a:moveTo>
                      <a:pt x="33" y="40"/>
                    </a:moveTo>
                    <a:lnTo>
                      <a:pt x="33" y="40"/>
                    </a:lnTo>
                    <a:lnTo>
                      <a:pt x="51" y="40"/>
                    </a:lnTo>
                    <a:lnTo>
                      <a:pt x="65" y="40"/>
                    </a:lnTo>
                    <a:lnTo>
                      <a:pt x="65" y="22"/>
                    </a:lnTo>
                    <a:lnTo>
                      <a:pt x="69" y="8"/>
                    </a:lnTo>
                    <a:lnTo>
                      <a:pt x="76" y="0"/>
                    </a:lnTo>
                    <a:lnTo>
                      <a:pt x="83" y="0"/>
                    </a:lnTo>
                    <a:lnTo>
                      <a:pt x="83" y="4"/>
                    </a:lnTo>
                    <a:lnTo>
                      <a:pt x="87" y="22"/>
                    </a:lnTo>
                    <a:lnTo>
                      <a:pt x="94" y="36"/>
                    </a:lnTo>
                    <a:lnTo>
                      <a:pt x="108" y="62"/>
                    </a:lnTo>
                    <a:lnTo>
                      <a:pt x="123" y="83"/>
                    </a:lnTo>
                    <a:lnTo>
                      <a:pt x="130" y="98"/>
                    </a:lnTo>
                    <a:lnTo>
                      <a:pt x="141" y="108"/>
                    </a:lnTo>
                    <a:lnTo>
                      <a:pt x="130" y="144"/>
                    </a:lnTo>
                    <a:lnTo>
                      <a:pt x="126" y="155"/>
                    </a:lnTo>
                    <a:lnTo>
                      <a:pt x="119" y="163"/>
                    </a:lnTo>
                    <a:lnTo>
                      <a:pt x="108" y="170"/>
                    </a:lnTo>
                    <a:lnTo>
                      <a:pt x="98" y="155"/>
                    </a:lnTo>
                    <a:lnTo>
                      <a:pt x="76" y="155"/>
                    </a:lnTo>
                    <a:lnTo>
                      <a:pt x="47" y="148"/>
                    </a:lnTo>
                    <a:lnTo>
                      <a:pt x="18" y="137"/>
                    </a:lnTo>
                    <a:lnTo>
                      <a:pt x="11" y="130"/>
                    </a:lnTo>
                    <a:lnTo>
                      <a:pt x="4" y="119"/>
                    </a:lnTo>
                    <a:lnTo>
                      <a:pt x="0" y="108"/>
                    </a:lnTo>
                    <a:lnTo>
                      <a:pt x="0" y="94"/>
                    </a:lnTo>
                    <a:lnTo>
                      <a:pt x="8" y="69"/>
                    </a:lnTo>
                    <a:lnTo>
                      <a:pt x="22" y="47"/>
                    </a:lnTo>
                    <a:lnTo>
                      <a:pt x="26" y="40"/>
                    </a:lnTo>
                    <a:lnTo>
                      <a:pt x="33" y="40"/>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4" name="Google Shape;174;p29"/>
              <p:cNvSpPr/>
              <p:nvPr/>
            </p:nvSpPr>
            <p:spPr>
              <a:xfrm>
                <a:off x="3315" y="2097"/>
                <a:ext cx="75" cy="25"/>
              </a:xfrm>
              <a:custGeom>
                <a:avLst/>
                <a:gdLst/>
                <a:ahLst/>
                <a:cxnLst/>
                <a:rect l="l" t="t" r="r" b="b"/>
                <a:pathLst>
                  <a:path w="75" h="25" extrusionOk="0">
                    <a:moveTo>
                      <a:pt x="75" y="7"/>
                    </a:moveTo>
                    <a:lnTo>
                      <a:pt x="75" y="7"/>
                    </a:lnTo>
                    <a:lnTo>
                      <a:pt x="43" y="0"/>
                    </a:lnTo>
                    <a:lnTo>
                      <a:pt x="18" y="0"/>
                    </a:lnTo>
                    <a:lnTo>
                      <a:pt x="7" y="0"/>
                    </a:lnTo>
                    <a:lnTo>
                      <a:pt x="0" y="3"/>
                    </a:lnTo>
                    <a:lnTo>
                      <a:pt x="0" y="7"/>
                    </a:lnTo>
                    <a:lnTo>
                      <a:pt x="0" y="11"/>
                    </a:lnTo>
                    <a:lnTo>
                      <a:pt x="3" y="14"/>
                    </a:lnTo>
                    <a:lnTo>
                      <a:pt x="14" y="18"/>
                    </a:lnTo>
                    <a:lnTo>
                      <a:pt x="57" y="25"/>
                    </a:lnTo>
                    <a:lnTo>
                      <a:pt x="75" y="7"/>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29"/>
              <p:cNvSpPr/>
              <p:nvPr/>
            </p:nvSpPr>
            <p:spPr>
              <a:xfrm>
                <a:off x="3307" y="2064"/>
                <a:ext cx="76" cy="33"/>
              </a:xfrm>
              <a:custGeom>
                <a:avLst/>
                <a:gdLst/>
                <a:ahLst/>
                <a:cxnLst/>
                <a:rect l="l" t="t" r="r" b="b"/>
                <a:pathLst>
                  <a:path w="76" h="33" extrusionOk="0">
                    <a:moveTo>
                      <a:pt x="76" y="15"/>
                    </a:moveTo>
                    <a:lnTo>
                      <a:pt x="76" y="15"/>
                    </a:lnTo>
                    <a:lnTo>
                      <a:pt x="44" y="8"/>
                    </a:lnTo>
                    <a:lnTo>
                      <a:pt x="22" y="4"/>
                    </a:lnTo>
                    <a:lnTo>
                      <a:pt x="11" y="0"/>
                    </a:lnTo>
                    <a:lnTo>
                      <a:pt x="4" y="8"/>
                    </a:lnTo>
                    <a:lnTo>
                      <a:pt x="0" y="11"/>
                    </a:lnTo>
                    <a:lnTo>
                      <a:pt x="0" y="15"/>
                    </a:lnTo>
                    <a:lnTo>
                      <a:pt x="4" y="18"/>
                    </a:lnTo>
                    <a:lnTo>
                      <a:pt x="15" y="22"/>
                    </a:lnTo>
                    <a:lnTo>
                      <a:pt x="58" y="33"/>
                    </a:lnTo>
                    <a:lnTo>
                      <a:pt x="76" y="15"/>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6" name="Google Shape;176;p29"/>
              <p:cNvSpPr/>
              <p:nvPr/>
            </p:nvSpPr>
            <p:spPr>
              <a:xfrm>
                <a:off x="3311" y="2039"/>
                <a:ext cx="76" cy="33"/>
              </a:xfrm>
              <a:custGeom>
                <a:avLst/>
                <a:gdLst/>
                <a:ahLst/>
                <a:cxnLst/>
                <a:rect l="l" t="t" r="r" b="b"/>
                <a:pathLst>
                  <a:path w="76" h="33" extrusionOk="0">
                    <a:moveTo>
                      <a:pt x="76" y="18"/>
                    </a:moveTo>
                    <a:lnTo>
                      <a:pt x="76" y="18"/>
                    </a:lnTo>
                    <a:lnTo>
                      <a:pt x="43" y="7"/>
                    </a:lnTo>
                    <a:lnTo>
                      <a:pt x="22" y="0"/>
                    </a:lnTo>
                    <a:lnTo>
                      <a:pt x="7" y="0"/>
                    </a:lnTo>
                    <a:lnTo>
                      <a:pt x="4" y="4"/>
                    </a:lnTo>
                    <a:lnTo>
                      <a:pt x="0" y="7"/>
                    </a:lnTo>
                    <a:lnTo>
                      <a:pt x="0" y="11"/>
                    </a:lnTo>
                    <a:lnTo>
                      <a:pt x="4" y="15"/>
                    </a:lnTo>
                    <a:lnTo>
                      <a:pt x="14" y="18"/>
                    </a:lnTo>
                    <a:lnTo>
                      <a:pt x="58" y="33"/>
                    </a:lnTo>
                    <a:lnTo>
                      <a:pt x="76" y="18"/>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9"/>
              <p:cNvSpPr/>
              <p:nvPr/>
            </p:nvSpPr>
            <p:spPr>
              <a:xfrm>
                <a:off x="3333" y="2014"/>
                <a:ext cx="75" cy="40"/>
              </a:xfrm>
              <a:custGeom>
                <a:avLst/>
                <a:gdLst/>
                <a:ahLst/>
                <a:cxnLst/>
                <a:rect l="l" t="t" r="r" b="b"/>
                <a:pathLst>
                  <a:path w="75" h="40" extrusionOk="0">
                    <a:moveTo>
                      <a:pt x="75" y="25"/>
                    </a:moveTo>
                    <a:lnTo>
                      <a:pt x="75" y="25"/>
                    </a:lnTo>
                    <a:lnTo>
                      <a:pt x="46" y="11"/>
                    </a:lnTo>
                    <a:lnTo>
                      <a:pt x="25" y="4"/>
                    </a:lnTo>
                    <a:lnTo>
                      <a:pt x="10" y="0"/>
                    </a:lnTo>
                    <a:lnTo>
                      <a:pt x="7" y="4"/>
                    </a:lnTo>
                    <a:lnTo>
                      <a:pt x="3" y="4"/>
                    </a:lnTo>
                    <a:lnTo>
                      <a:pt x="0" y="7"/>
                    </a:lnTo>
                    <a:lnTo>
                      <a:pt x="3" y="14"/>
                    </a:lnTo>
                    <a:lnTo>
                      <a:pt x="14" y="22"/>
                    </a:lnTo>
                    <a:lnTo>
                      <a:pt x="57" y="40"/>
                    </a:lnTo>
                    <a:lnTo>
                      <a:pt x="75" y="25"/>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29"/>
              <p:cNvSpPr/>
              <p:nvPr/>
            </p:nvSpPr>
            <p:spPr>
              <a:xfrm>
                <a:off x="3635" y="2637"/>
                <a:ext cx="328" cy="512"/>
              </a:xfrm>
              <a:custGeom>
                <a:avLst/>
                <a:gdLst/>
                <a:ahLst/>
                <a:cxnLst/>
                <a:rect l="l" t="t" r="r" b="b"/>
                <a:pathLst>
                  <a:path w="328" h="512" extrusionOk="0">
                    <a:moveTo>
                      <a:pt x="191" y="418"/>
                    </a:moveTo>
                    <a:lnTo>
                      <a:pt x="191" y="418"/>
                    </a:lnTo>
                    <a:lnTo>
                      <a:pt x="148" y="379"/>
                    </a:lnTo>
                    <a:lnTo>
                      <a:pt x="108" y="339"/>
                    </a:lnTo>
                    <a:lnTo>
                      <a:pt x="79" y="303"/>
                    </a:lnTo>
                    <a:lnTo>
                      <a:pt x="65" y="285"/>
                    </a:lnTo>
                    <a:lnTo>
                      <a:pt x="51" y="256"/>
                    </a:lnTo>
                    <a:lnTo>
                      <a:pt x="33" y="220"/>
                    </a:lnTo>
                    <a:lnTo>
                      <a:pt x="18" y="177"/>
                    </a:lnTo>
                    <a:lnTo>
                      <a:pt x="7" y="134"/>
                    </a:lnTo>
                    <a:lnTo>
                      <a:pt x="0" y="90"/>
                    </a:lnTo>
                    <a:lnTo>
                      <a:pt x="0" y="72"/>
                    </a:lnTo>
                    <a:lnTo>
                      <a:pt x="4" y="54"/>
                    </a:lnTo>
                    <a:lnTo>
                      <a:pt x="11" y="36"/>
                    </a:lnTo>
                    <a:lnTo>
                      <a:pt x="18" y="22"/>
                    </a:lnTo>
                    <a:lnTo>
                      <a:pt x="29" y="11"/>
                    </a:lnTo>
                    <a:lnTo>
                      <a:pt x="47" y="0"/>
                    </a:lnTo>
                    <a:lnTo>
                      <a:pt x="54" y="0"/>
                    </a:lnTo>
                    <a:lnTo>
                      <a:pt x="61" y="4"/>
                    </a:lnTo>
                    <a:lnTo>
                      <a:pt x="79" y="15"/>
                    </a:lnTo>
                    <a:lnTo>
                      <a:pt x="98" y="40"/>
                    </a:lnTo>
                    <a:lnTo>
                      <a:pt x="119" y="69"/>
                    </a:lnTo>
                    <a:lnTo>
                      <a:pt x="134" y="108"/>
                    </a:lnTo>
                    <a:lnTo>
                      <a:pt x="148" y="155"/>
                    </a:lnTo>
                    <a:lnTo>
                      <a:pt x="159" y="202"/>
                    </a:lnTo>
                    <a:lnTo>
                      <a:pt x="162" y="256"/>
                    </a:lnTo>
                    <a:lnTo>
                      <a:pt x="177" y="263"/>
                    </a:lnTo>
                    <a:lnTo>
                      <a:pt x="191" y="274"/>
                    </a:lnTo>
                    <a:lnTo>
                      <a:pt x="206" y="289"/>
                    </a:lnTo>
                    <a:lnTo>
                      <a:pt x="216" y="303"/>
                    </a:lnTo>
                    <a:lnTo>
                      <a:pt x="245" y="339"/>
                    </a:lnTo>
                    <a:lnTo>
                      <a:pt x="270" y="375"/>
                    </a:lnTo>
                    <a:lnTo>
                      <a:pt x="303" y="426"/>
                    </a:lnTo>
                    <a:lnTo>
                      <a:pt x="328" y="462"/>
                    </a:lnTo>
                    <a:lnTo>
                      <a:pt x="310" y="476"/>
                    </a:lnTo>
                    <a:lnTo>
                      <a:pt x="285" y="494"/>
                    </a:lnTo>
                    <a:lnTo>
                      <a:pt x="267" y="505"/>
                    </a:lnTo>
                    <a:lnTo>
                      <a:pt x="249" y="512"/>
                    </a:lnTo>
                    <a:lnTo>
                      <a:pt x="234" y="512"/>
                    </a:lnTo>
                    <a:lnTo>
                      <a:pt x="220" y="512"/>
                    </a:lnTo>
                    <a:lnTo>
                      <a:pt x="227" y="498"/>
                    </a:lnTo>
                    <a:lnTo>
                      <a:pt x="234" y="487"/>
                    </a:lnTo>
                    <a:lnTo>
                      <a:pt x="234" y="476"/>
                    </a:lnTo>
                    <a:lnTo>
                      <a:pt x="234" y="465"/>
                    </a:lnTo>
                    <a:lnTo>
                      <a:pt x="231" y="458"/>
                    </a:lnTo>
                    <a:lnTo>
                      <a:pt x="224" y="447"/>
                    </a:lnTo>
                    <a:lnTo>
                      <a:pt x="209" y="429"/>
                    </a:lnTo>
                    <a:lnTo>
                      <a:pt x="191" y="418"/>
                    </a:lnTo>
                    <a:close/>
                  </a:path>
                </a:pathLst>
              </a:custGeom>
              <a:solidFill>
                <a:srgbClr val="FCA9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29"/>
              <p:cNvSpPr/>
              <p:nvPr/>
            </p:nvSpPr>
            <p:spPr>
              <a:xfrm>
                <a:off x="3844" y="3012"/>
                <a:ext cx="119" cy="137"/>
              </a:xfrm>
              <a:custGeom>
                <a:avLst/>
                <a:gdLst/>
                <a:ahLst/>
                <a:cxnLst/>
                <a:rect l="l" t="t" r="r" b="b"/>
                <a:pathLst>
                  <a:path w="119" h="137" extrusionOk="0">
                    <a:moveTo>
                      <a:pt x="119" y="87"/>
                    </a:moveTo>
                    <a:lnTo>
                      <a:pt x="119" y="87"/>
                    </a:lnTo>
                    <a:lnTo>
                      <a:pt x="101" y="101"/>
                    </a:lnTo>
                    <a:lnTo>
                      <a:pt x="76" y="119"/>
                    </a:lnTo>
                    <a:lnTo>
                      <a:pt x="58" y="130"/>
                    </a:lnTo>
                    <a:lnTo>
                      <a:pt x="40" y="137"/>
                    </a:lnTo>
                    <a:lnTo>
                      <a:pt x="25" y="137"/>
                    </a:lnTo>
                    <a:lnTo>
                      <a:pt x="11" y="137"/>
                    </a:lnTo>
                    <a:lnTo>
                      <a:pt x="18" y="123"/>
                    </a:lnTo>
                    <a:lnTo>
                      <a:pt x="25" y="112"/>
                    </a:lnTo>
                    <a:lnTo>
                      <a:pt x="25" y="101"/>
                    </a:lnTo>
                    <a:lnTo>
                      <a:pt x="25" y="90"/>
                    </a:lnTo>
                    <a:lnTo>
                      <a:pt x="22" y="83"/>
                    </a:lnTo>
                    <a:lnTo>
                      <a:pt x="15" y="72"/>
                    </a:lnTo>
                    <a:lnTo>
                      <a:pt x="0" y="54"/>
                    </a:lnTo>
                    <a:lnTo>
                      <a:pt x="18" y="47"/>
                    </a:lnTo>
                    <a:lnTo>
                      <a:pt x="33" y="36"/>
                    </a:lnTo>
                    <a:lnTo>
                      <a:pt x="47" y="18"/>
                    </a:lnTo>
                    <a:lnTo>
                      <a:pt x="61" y="0"/>
                    </a:lnTo>
                    <a:lnTo>
                      <a:pt x="94" y="51"/>
                    </a:lnTo>
                    <a:lnTo>
                      <a:pt x="119" y="87"/>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29"/>
              <p:cNvSpPr/>
              <p:nvPr/>
            </p:nvSpPr>
            <p:spPr>
              <a:xfrm>
                <a:off x="3635" y="2637"/>
                <a:ext cx="270" cy="429"/>
              </a:xfrm>
              <a:custGeom>
                <a:avLst/>
                <a:gdLst/>
                <a:ahLst/>
                <a:cxnLst/>
                <a:rect l="l" t="t" r="r" b="b"/>
                <a:pathLst>
                  <a:path w="270" h="429" extrusionOk="0">
                    <a:moveTo>
                      <a:pt x="65" y="285"/>
                    </a:moveTo>
                    <a:lnTo>
                      <a:pt x="65" y="285"/>
                    </a:lnTo>
                    <a:lnTo>
                      <a:pt x="51" y="256"/>
                    </a:lnTo>
                    <a:lnTo>
                      <a:pt x="33" y="220"/>
                    </a:lnTo>
                    <a:lnTo>
                      <a:pt x="18" y="177"/>
                    </a:lnTo>
                    <a:lnTo>
                      <a:pt x="7" y="134"/>
                    </a:lnTo>
                    <a:lnTo>
                      <a:pt x="0" y="90"/>
                    </a:lnTo>
                    <a:lnTo>
                      <a:pt x="0" y="72"/>
                    </a:lnTo>
                    <a:lnTo>
                      <a:pt x="4" y="54"/>
                    </a:lnTo>
                    <a:lnTo>
                      <a:pt x="11" y="36"/>
                    </a:lnTo>
                    <a:lnTo>
                      <a:pt x="18" y="22"/>
                    </a:lnTo>
                    <a:lnTo>
                      <a:pt x="29" y="11"/>
                    </a:lnTo>
                    <a:lnTo>
                      <a:pt x="47" y="0"/>
                    </a:lnTo>
                    <a:lnTo>
                      <a:pt x="54" y="0"/>
                    </a:lnTo>
                    <a:lnTo>
                      <a:pt x="61" y="4"/>
                    </a:lnTo>
                    <a:lnTo>
                      <a:pt x="79" y="15"/>
                    </a:lnTo>
                    <a:lnTo>
                      <a:pt x="98" y="40"/>
                    </a:lnTo>
                    <a:lnTo>
                      <a:pt x="119" y="69"/>
                    </a:lnTo>
                    <a:lnTo>
                      <a:pt x="134" y="108"/>
                    </a:lnTo>
                    <a:lnTo>
                      <a:pt x="148" y="155"/>
                    </a:lnTo>
                    <a:lnTo>
                      <a:pt x="159" y="202"/>
                    </a:lnTo>
                    <a:lnTo>
                      <a:pt x="162" y="256"/>
                    </a:lnTo>
                    <a:lnTo>
                      <a:pt x="177" y="263"/>
                    </a:lnTo>
                    <a:lnTo>
                      <a:pt x="191" y="274"/>
                    </a:lnTo>
                    <a:lnTo>
                      <a:pt x="206" y="289"/>
                    </a:lnTo>
                    <a:lnTo>
                      <a:pt x="216" y="303"/>
                    </a:lnTo>
                    <a:lnTo>
                      <a:pt x="245" y="339"/>
                    </a:lnTo>
                    <a:lnTo>
                      <a:pt x="270" y="375"/>
                    </a:lnTo>
                    <a:lnTo>
                      <a:pt x="256" y="393"/>
                    </a:lnTo>
                    <a:lnTo>
                      <a:pt x="242" y="411"/>
                    </a:lnTo>
                    <a:lnTo>
                      <a:pt x="227" y="422"/>
                    </a:lnTo>
                    <a:lnTo>
                      <a:pt x="209" y="429"/>
                    </a:lnTo>
                    <a:lnTo>
                      <a:pt x="191" y="418"/>
                    </a:lnTo>
                    <a:lnTo>
                      <a:pt x="148" y="379"/>
                    </a:lnTo>
                    <a:lnTo>
                      <a:pt x="108" y="339"/>
                    </a:lnTo>
                    <a:lnTo>
                      <a:pt x="79" y="303"/>
                    </a:lnTo>
                    <a:lnTo>
                      <a:pt x="65" y="285"/>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29"/>
              <p:cNvSpPr/>
              <p:nvPr/>
            </p:nvSpPr>
            <p:spPr>
              <a:xfrm>
                <a:off x="3635" y="2637"/>
                <a:ext cx="195" cy="346"/>
              </a:xfrm>
              <a:custGeom>
                <a:avLst/>
                <a:gdLst/>
                <a:ahLst/>
                <a:cxnLst/>
                <a:rect l="l" t="t" r="r" b="b"/>
                <a:pathLst>
                  <a:path w="195" h="346" extrusionOk="0">
                    <a:moveTo>
                      <a:pt x="65" y="285"/>
                    </a:moveTo>
                    <a:lnTo>
                      <a:pt x="65" y="285"/>
                    </a:lnTo>
                    <a:lnTo>
                      <a:pt x="51" y="256"/>
                    </a:lnTo>
                    <a:lnTo>
                      <a:pt x="33" y="220"/>
                    </a:lnTo>
                    <a:lnTo>
                      <a:pt x="18" y="177"/>
                    </a:lnTo>
                    <a:lnTo>
                      <a:pt x="7" y="134"/>
                    </a:lnTo>
                    <a:lnTo>
                      <a:pt x="0" y="90"/>
                    </a:lnTo>
                    <a:lnTo>
                      <a:pt x="0" y="72"/>
                    </a:lnTo>
                    <a:lnTo>
                      <a:pt x="4" y="54"/>
                    </a:lnTo>
                    <a:lnTo>
                      <a:pt x="11" y="36"/>
                    </a:lnTo>
                    <a:lnTo>
                      <a:pt x="18" y="22"/>
                    </a:lnTo>
                    <a:lnTo>
                      <a:pt x="29" y="11"/>
                    </a:lnTo>
                    <a:lnTo>
                      <a:pt x="47" y="0"/>
                    </a:lnTo>
                    <a:lnTo>
                      <a:pt x="54" y="0"/>
                    </a:lnTo>
                    <a:lnTo>
                      <a:pt x="61" y="4"/>
                    </a:lnTo>
                    <a:lnTo>
                      <a:pt x="79" y="15"/>
                    </a:lnTo>
                    <a:lnTo>
                      <a:pt x="98" y="40"/>
                    </a:lnTo>
                    <a:lnTo>
                      <a:pt x="119" y="69"/>
                    </a:lnTo>
                    <a:lnTo>
                      <a:pt x="134" y="108"/>
                    </a:lnTo>
                    <a:lnTo>
                      <a:pt x="148" y="155"/>
                    </a:lnTo>
                    <a:lnTo>
                      <a:pt x="159" y="202"/>
                    </a:lnTo>
                    <a:lnTo>
                      <a:pt x="162" y="256"/>
                    </a:lnTo>
                    <a:lnTo>
                      <a:pt x="180" y="267"/>
                    </a:lnTo>
                    <a:lnTo>
                      <a:pt x="195" y="278"/>
                    </a:lnTo>
                    <a:lnTo>
                      <a:pt x="116" y="346"/>
                    </a:lnTo>
                    <a:lnTo>
                      <a:pt x="79" y="307"/>
                    </a:lnTo>
                    <a:lnTo>
                      <a:pt x="65" y="285"/>
                    </a:lnTo>
                    <a:close/>
                  </a:path>
                </a:pathLst>
              </a:custGeom>
              <a:solidFill>
                <a:srgbClr val="1300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29"/>
              <p:cNvSpPr/>
              <p:nvPr/>
            </p:nvSpPr>
            <p:spPr>
              <a:xfrm>
                <a:off x="3815" y="3088"/>
                <a:ext cx="177" cy="140"/>
              </a:xfrm>
              <a:custGeom>
                <a:avLst/>
                <a:gdLst/>
                <a:ahLst/>
                <a:cxnLst/>
                <a:rect l="l" t="t" r="r" b="b"/>
                <a:pathLst>
                  <a:path w="177" h="140" extrusionOk="0">
                    <a:moveTo>
                      <a:pt x="155" y="14"/>
                    </a:moveTo>
                    <a:lnTo>
                      <a:pt x="155" y="14"/>
                    </a:lnTo>
                    <a:lnTo>
                      <a:pt x="141" y="0"/>
                    </a:lnTo>
                    <a:lnTo>
                      <a:pt x="116" y="29"/>
                    </a:lnTo>
                    <a:lnTo>
                      <a:pt x="98" y="47"/>
                    </a:lnTo>
                    <a:lnTo>
                      <a:pt x="80" y="57"/>
                    </a:lnTo>
                    <a:lnTo>
                      <a:pt x="69" y="57"/>
                    </a:lnTo>
                    <a:lnTo>
                      <a:pt x="58" y="57"/>
                    </a:lnTo>
                    <a:lnTo>
                      <a:pt x="51" y="54"/>
                    </a:lnTo>
                    <a:lnTo>
                      <a:pt x="44" y="50"/>
                    </a:lnTo>
                    <a:lnTo>
                      <a:pt x="11" y="83"/>
                    </a:lnTo>
                    <a:lnTo>
                      <a:pt x="0" y="97"/>
                    </a:lnTo>
                    <a:lnTo>
                      <a:pt x="0" y="104"/>
                    </a:lnTo>
                    <a:lnTo>
                      <a:pt x="0" y="112"/>
                    </a:lnTo>
                    <a:lnTo>
                      <a:pt x="8" y="130"/>
                    </a:lnTo>
                    <a:lnTo>
                      <a:pt x="8" y="133"/>
                    </a:lnTo>
                    <a:lnTo>
                      <a:pt x="11" y="137"/>
                    </a:lnTo>
                    <a:lnTo>
                      <a:pt x="15" y="140"/>
                    </a:lnTo>
                    <a:lnTo>
                      <a:pt x="22" y="140"/>
                    </a:lnTo>
                    <a:lnTo>
                      <a:pt x="36" y="133"/>
                    </a:lnTo>
                    <a:lnTo>
                      <a:pt x="80" y="112"/>
                    </a:lnTo>
                    <a:lnTo>
                      <a:pt x="137" y="75"/>
                    </a:lnTo>
                    <a:lnTo>
                      <a:pt x="177" y="54"/>
                    </a:lnTo>
                    <a:lnTo>
                      <a:pt x="173" y="36"/>
                    </a:lnTo>
                    <a:lnTo>
                      <a:pt x="166" y="25"/>
                    </a:lnTo>
                    <a:lnTo>
                      <a:pt x="155"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29"/>
              <p:cNvSpPr/>
              <p:nvPr/>
            </p:nvSpPr>
            <p:spPr>
              <a:xfrm>
                <a:off x="3866" y="3113"/>
                <a:ext cx="65" cy="25"/>
              </a:xfrm>
              <a:custGeom>
                <a:avLst/>
                <a:gdLst/>
                <a:ahLst/>
                <a:cxnLst/>
                <a:rect l="l" t="t" r="r" b="b"/>
                <a:pathLst>
                  <a:path w="65" h="25" extrusionOk="0">
                    <a:moveTo>
                      <a:pt x="65" y="11"/>
                    </a:moveTo>
                    <a:lnTo>
                      <a:pt x="65" y="25"/>
                    </a:lnTo>
                    <a:lnTo>
                      <a:pt x="0" y="14"/>
                    </a:lnTo>
                    <a:lnTo>
                      <a:pt x="0" y="0"/>
                    </a:lnTo>
                    <a:lnTo>
                      <a:pt x="65"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29"/>
              <p:cNvSpPr/>
              <p:nvPr/>
            </p:nvSpPr>
            <p:spPr>
              <a:xfrm>
                <a:off x="3531" y="2688"/>
                <a:ext cx="173" cy="548"/>
              </a:xfrm>
              <a:custGeom>
                <a:avLst/>
                <a:gdLst/>
                <a:ahLst/>
                <a:cxnLst/>
                <a:rect l="l" t="t" r="r" b="b"/>
                <a:pathLst>
                  <a:path w="173" h="548" extrusionOk="0">
                    <a:moveTo>
                      <a:pt x="97" y="0"/>
                    </a:moveTo>
                    <a:lnTo>
                      <a:pt x="97" y="0"/>
                    </a:lnTo>
                    <a:lnTo>
                      <a:pt x="104" y="0"/>
                    </a:lnTo>
                    <a:lnTo>
                      <a:pt x="111" y="7"/>
                    </a:lnTo>
                    <a:lnTo>
                      <a:pt x="122" y="25"/>
                    </a:lnTo>
                    <a:lnTo>
                      <a:pt x="129" y="54"/>
                    </a:lnTo>
                    <a:lnTo>
                      <a:pt x="137" y="90"/>
                    </a:lnTo>
                    <a:lnTo>
                      <a:pt x="137" y="133"/>
                    </a:lnTo>
                    <a:lnTo>
                      <a:pt x="129" y="180"/>
                    </a:lnTo>
                    <a:lnTo>
                      <a:pt x="119" y="227"/>
                    </a:lnTo>
                    <a:lnTo>
                      <a:pt x="101" y="277"/>
                    </a:lnTo>
                    <a:lnTo>
                      <a:pt x="115" y="292"/>
                    </a:lnTo>
                    <a:lnTo>
                      <a:pt x="122" y="306"/>
                    </a:lnTo>
                    <a:lnTo>
                      <a:pt x="129" y="324"/>
                    </a:lnTo>
                    <a:lnTo>
                      <a:pt x="137" y="342"/>
                    </a:lnTo>
                    <a:lnTo>
                      <a:pt x="144" y="371"/>
                    </a:lnTo>
                    <a:lnTo>
                      <a:pt x="147" y="400"/>
                    </a:lnTo>
                    <a:lnTo>
                      <a:pt x="162" y="475"/>
                    </a:lnTo>
                    <a:lnTo>
                      <a:pt x="169" y="508"/>
                    </a:lnTo>
                    <a:lnTo>
                      <a:pt x="173" y="533"/>
                    </a:lnTo>
                    <a:lnTo>
                      <a:pt x="155" y="540"/>
                    </a:lnTo>
                    <a:lnTo>
                      <a:pt x="122" y="548"/>
                    </a:lnTo>
                    <a:lnTo>
                      <a:pt x="101" y="548"/>
                    </a:lnTo>
                    <a:lnTo>
                      <a:pt x="83" y="548"/>
                    </a:lnTo>
                    <a:lnTo>
                      <a:pt x="68" y="544"/>
                    </a:lnTo>
                    <a:lnTo>
                      <a:pt x="54" y="533"/>
                    </a:lnTo>
                    <a:lnTo>
                      <a:pt x="68" y="526"/>
                    </a:lnTo>
                    <a:lnTo>
                      <a:pt x="79" y="515"/>
                    </a:lnTo>
                    <a:lnTo>
                      <a:pt x="86" y="504"/>
                    </a:lnTo>
                    <a:lnTo>
                      <a:pt x="86" y="493"/>
                    </a:lnTo>
                    <a:lnTo>
                      <a:pt x="86" y="483"/>
                    </a:lnTo>
                    <a:lnTo>
                      <a:pt x="83" y="468"/>
                    </a:lnTo>
                    <a:lnTo>
                      <a:pt x="68" y="436"/>
                    </a:lnTo>
                    <a:lnTo>
                      <a:pt x="54" y="411"/>
                    </a:lnTo>
                    <a:lnTo>
                      <a:pt x="32" y="364"/>
                    </a:lnTo>
                    <a:lnTo>
                      <a:pt x="18" y="321"/>
                    </a:lnTo>
                    <a:lnTo>
                      <a:pt x="7" y="284"/>
                    </a:lnTo>
                    <a:lnTo>
                      <a:pt x="0" y="266"/>
                    </a:lnTo>
                    <a:lnTo>
                      <a:pt x="0" y="234"/>
                    </a:lnTo>
                    <a:lnTo>
                      <a:pt x="0" y="194"/>
                    </a:lnTo>
                    <a:lnTo>
                      <a:pt x="0" y="151"/>
                    </a:lnTo>
                    <a:lnTo>
                      <a:pt x="7" y="104"/>
                    </a:lnTo>
                    <a:lnTo>
                      <a:pt x="18" y="65"/>
                    </a:lnTo>
                    <a:lnTo>
                      <a:pt x="29" y="47"/>
                    </a:lnTo>
                    <a:lnTo>
                      <a:pt x="36" y="29"/>
                    </a:lnTo>
                    <a:lnTo>
                      <a:pt x="50" y="18"/>
                    </a:lnTo>
                    <a:lnTo>
                      <a:pt x="61" y="7"/>
                    </a:lnTo>
                    <a:lnTo>
                      <a:pt x="79" y="0"/>
                    </a:lnTo>
                    <a:lnTo>
                      <a:pt x="97" y="0"/>
                    </a:lnTo>
                    <a:close/>
                  </a:path>
                </a:pathLst>
              </a:custGeom>
              <a:solidFill>
                <a:srgbClr val="FDC0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29"/>
              <p:cNvSpPr/>
              <p:nvPr/>
            </p:nvSpPr>
            <p:spPr>
              <a:xfrm>
                <a:off x="3585" y="3088"/>
                <a:ext cx="119" cy="148"/>
              </a:xfrm>
              <a:custGeom>
                <a:avLst/>
                <a:gdLst/>
                <a:ahLst/>
                <a:cxnLst/>
                <a:rect l="l" t="t" r="r" b="b"/>
                <a:pathLst>
                  <a:path w="119" h="148" extrusionOk="0">
                    <a:moveTo>
                      <a:pt x="93" y="0"/>
                    </a:moveTo>
                    <a:lnTo>
                      <a:pt x="93" y="0"/>
                    </a:lnTo>
                    <a:lnTo>
                      <a:pt x="108" y="75"/>
                    </a:lnTo>
                    <a:lnTo>
                      <a:pt x="115" y="108"/>
                    </a:lnTo>
                    <a:lnTo>
                      <a:pt x="119" y="133"/>
                    </a:lnTo>
                    <a:lnTo>
                      <a:pt x="101" y="140"/>
                    </a:lnTo>
                    <a:lnTo>
                      <a:pt x="68" y="148"/>
                    </a:lnTo>
                    <a:lnTo>
                      <a:pt x="47" y="148"/>
                    </a:lnTo>
                    <a:lnTo>
                      <a:pt x="29" y="148"/>
                    </a:lnTo>
                    <a:lnTo>
                      <a:pt x="14" y="144"/>
                    </a:lnTo>
                    <a:lnTo>
                      <a:pt x="0" y="133"/>
                    </a:lnTo>
                    <a:lnTo>
                      <a:pt x="14" y="126"/>
                    </a:lnTo>
                    <a:lnTo>
                      <a:pt x="25" y="115"/>
                    </a:lnTo>
                    <a:lnTo>
                      <a:pt x="32" y="104"/>
                    </a:lnTo>
                    <a:lnTo>
                      <a:pt x="32" y="93"/>
                    </a:lnTo>
                    <a:lnTo>
                      <a:pt x="32" y="83"/>
                    </a:lnTo>
                    <a:lnTo>
                      <a:pt x="29" y="68"/>
                    </a:lnTo>
                    <a:lnTo>
                      <a:pt x="14" y="36"/>
                    </a:lnTo>
                    <a:lnTo>
                      <a:pt x="0" y="11"/>
                    </a:lnTo>
                    <a:lnTo>
                      <a:pt x="25" y="11"/>
                    </a:lnTo>
                    <a:lnTo>
                      <a:pt x="50" y="11"/>
                    </a:lnTo>
                    <a:lnTo>
                      <a:pt x="72" y="7"/>
                    </a:lnTo>
                    <a:lnTo>
                      <a:pt x="9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29"/>
              <p:cNvSpPr/>
              <p:nvPr/>
            </p:nvSpPr>
            <p:spPr>
              <a:xfrm>
                <a:off x="3531" y="2688"/>
                <a:ext cx="147" cy="411"/>
              </a:xfrm>
              <a:custGeom>
                <a:avLst/>
                <a:gdLst/>
                <a:ahLst/>
                <a:cxnLst/>
                <a:rect l="l" t="t" r="r" b="b"/>
                <a:pathLst>
                  <a:path w="147" h="411" extrusionOk="0">
                    <a:moveTo>
                      <a:pt x="97" y="0"/>
                    </a:moveTo>
                    <a:lnTo>
                      <a:pt x="97" y="0"/>
                    </a:lnTo>
                    <a:lnTo>
                      <a:pt x="104" y="0"/>
                    </a:lnTo>
                    <a:lnTo>
                      <a:pt x="111" y="7"/>
                    </a:lnTo>
                    <a:lnTo>
                      <a:pt x="122" y="25"/>
                    </a:lnTo>
                    <a:lnTo>
                      <a:pt x="129" y="54"/>
                    </a:lnTo>
                    <a:lnTo>
                      <a:pt x="137" y="90"/>
                    </a:lnTo>
                    <a:lnTo>
                      <a:pt x="137" y="133"/>
                    </a:lnTo>
                    <a:lnTo>
                      <a:pt x="129" y="180"/>
                    </a:lnTo>
                    <a:lnTo>
                      <a:pt x="119" y="227"/>
                    </a:lnTo>
                    <a:lnTo>
                      <a:pt x="101" y="277"/>
                    </a:lnTo>
                    <a:lnTo>
                      <a:pt x="115" y="292"/>
                    </a:lnTo>
                    <a:lnTo>
                      <a:pt x="122" y="306"/>
                    </a:lnTo>
                    <a:lnTo>
                      <a:pt x="129" y="324"/>
                    </a:lnTo>
                    <a:lnTo>
                      <a:pt x="137" y="342"/>
                    </a:lnTo>
                    <a:lnTo>
                      <a:pt x="144" y="371"/>
                    </a:lnTo>
                    <a:lnTo>
                      <a:pt x="147" y="400"/>
                    </a:lnTo>
                    <a:lnTo>
                      <a:pt x="126" y="407"/>
                    </a:lnTo>
                    <a:lnTo>
                      <a:pt x="104" y="411"/>
                    </a:lnTo>
                    <a:lnTo>
                      <a:pt x="79" y="411"/>
                    </a:lnTo>
                    <a:lnTo>
                      <a:pt x="54" y="411"/>
                    </a:lnTo>
                    <a:lnTo>
                      <a:pt x="32" y="364"/>
                    </a:lnTo>
                    <a:lnTo>
                      <a:pt x="18" y="321"/>
                    </a:lnTo>
                    <a:lnTo>
                      <a:pt x="7" y="284"/>
                    </a:lnTo>
                    <a:lnTo>
                      <a:pt x="0" y="266"/>
                    </a:lnTo>
                    <a:lnTo>
                      <a:pt x="0" y="234"/>
                    </a:lnTo>
                    <a:lnTo>
                      <a:pt x="0" y="194"/>
                    </a:lnTo>
                    <a:lnTo>
                      <a:pt x="0" y="151"/>
                    </a:lnTo>
                    <a:lnTo>
                      <a:pt x="7" y="104"/>
                    </a:lnTo>
                    <a:lnTo>
                      <a:pt x="18" y="65"/>
                    </a:lnTo>
                    <a:lnTo>
                      <a:pt x="29" y="47"/>
                    </a:lnTo>
                    <a:lnTo>
                      <a:pt x="36" y="29"/>
                    </a:lnTo>
                    <a:lnTo>
                      <a:pt x="50" y="18"/>
                    </a:lnTo>
                    <a:lnTo>
                      <a:pt x="61" y="7"/>
                    </a:lnTo>
                    <a:lnTo>
                      <a:pt x="79" y="0"/>
                    </a:lnTo>
                    <a:lnTo>
                      <a:pt x="97" y="0"/>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29"/>
              <p:cNvSpPr/>
              <p:nvPr/>
            </p:nvSpPr>
            <p:spPr>
              <a:xfrm>
                <a:off x="3531" y="2688"/>
                <a:ext cx="137" cy="321"/>
              </a:xfrm>
              <a:custGeom>
                <a:avLst/>
                <a:gdLst/>
                <a:ahLst/>
                <a:cxnLst/>
                <a:rect l="l" t="t" r="r" b="b"/>
                <a:pathLst>
                  <a:path w="137" h="321" extrusionOk="0">
                    <a:moveTo>
                      <a:pt x="97" y="0"/>
                    </a:moveTo>
                    <a:lnTo>
                      <a:pt x="97" y="0"/>
                    </a:lnTo>
                    <a:lnTo>
                      <a:pt x="104" y="0"/>
                    </a:lnTo>
                    <a:lnTo>
                      <a:pt x="111" y="7"/>
                    </a:lnTo>
                    <a:lnTo>
                      <a:pt x="122" y="25"/>
                    </a:lnTo>
                    <a:lnTo>
                      <a:pt x="129" y="54"/>
                    </a:lnTo>
                    <a:lnTo>
                      <a:pt x="137" y="90"/>
                    </a:lnTo>
                    <a:lnTo>
                      <a:pt x="137" y="133"/>
                    </a:lnTo>
                    <a:lnTo>
                      <a:pt x="129" y="180"/>
                    </a:lnTo>
                    <a:lnTo>
                      <a:pt x="119" y="227"/>
                    </a:lnTo>
                    <a:lnTo>
                      <a:pt x="101" y="277"/>
                    </a:lnTo>
                    <a:lnTo>
                      <a:pt x="115" y="292"/>
                    </a:lnTo>
                    <a:lnTo>
                      <a:pt x="122" y="306"/>
                    </a:lnTo>
                    <a:lnTo>
                      <a:pt x="18" y="321"/>
                    </a:lnTo>
                    <a:lnTo>
                      <a:pt x="0" y="266"/>
                    </a:lnTo>
                    <a:lnTo>
                      <a:pt x="0" y="234"/>
                    </a:lnTo>
                    <a:lnTo>
                      <a:pt x="0" y="194"/>
                    </a:lnTo>
                    <a:lnTo>
                      <a:pt x="0" y="151"/>
                    </a:lnTo>
                    <a:lnTo>
                      <a:pt x="7" y="104"/>
                    </a:lnTo>
                    <a:lnTo>
                      <a:pt x="18" y="65"/>
                    </a:lnTo>
                    <a:lnTo>
                      <a:pt x="29" y="47"/>
                    </a:lnTo>
                    <a:lnTo>
                      <a:pt x="36" y="29"/>
                    </a:lnTo>
                    <a:lnTo>
                      <a:pt x="50" y="18"/>
                    </a:lnTo>
                    <a:lnTo>
                      <a:pt x="61" y="7"/>
                    </a:lnTo>
                    <a:lnTo>
                      <a:pt x="79" y="0"/>
                    </a:lnTo>
                    <a:lnTo>
                      <a:pt x="97" y="0"/>
                    </a:lnTo>
                    <a:close/>
                  </a:path>
                </a:pathLst>
              </a:custGeom>
              <a:solidFill>
                <a:srgbClr val="0D3C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29"/>
              <p:cNvSpPr/>
              <p:nvPr/>
            </p:nvSpPr>
            <p:spPr>
              <a:xfrm>
                <a:off x="3527" y="3207"/>
                <a:ext cx="191" cy="83"/>
              </a:xfrm>
              <a:custGeom>
                <a:avLst/>
                <a:gdLst/>
                <a:ahLst/>
                <a:cxnLst/>
                <a:rect l="l" t="t" r="r" b="b"/>
                <a:pathLst>
                  <a:path w="191" h="83" extrusionOk="0">
                    <a:moveTo>
                      <a:pt x="184" y="18"/>
                    </a:moveTo>
                    <a:lnTo>
                      <a:pt x="184" y="18"/>
                    </a:lnTo>
                    <a:lnTo>
                      <a:pt x="177" y="0"/>
                    </a:lnTo>
                    <a:lnTo>
                      <a:pt x="144" y="18"/>
                    </a:lnTo>
                    <a:lnTo>
                      <a:pt x="119" y="29"/>
                    </a:lnTo>
                    <a:lnTo>
                      <a:pt x="97" y="29"/>
                    </a:lnTo>
                    <a:lnTo>
                      <a:pt x="87" y="25"/>
                    </a:lnTo>
                    <a:lnTo>
                      <a:pt x="79" y="21"/>
                    </a:lnTo>
                    <a:lnTo>
                      <a:pt x="72" y="14"/>
                    </a:lnTo>
                    <a:lnTo>
                      <a:pt x="69" y="7"/>
                    </a:lnTo>
                    <a:lnTo>
                      <a:pt x="25" y="25"/>
                    </a:lnTo>
                    <a:lnTo>
                      <a:pt x="7" y="36"/>
                    </a:lnTo>
                    <a:lnTo>
                      <a:pt x="4" y="43"/>
                    </a:lnTo>
                    <a:lnTo>
                      <a:pt x="4" y="47"/>
                    </a:lnTo>
                    <a:lnTo>
                      <a:pt x="4" y="68"/>
                    </a:lnTo>
                    <a:lnTo>
                      <a:pt x="0" y="72"/>
                    </a:lnTo>
                    <a:lnTo>
                      <a:pt x="4" y="75"/>
                    </a:lnTo>
                    <a:lnTo>
                      <a:pt x="4" y="83"/>
                    </a:lnTo>
                    <a:lnTo>
                      <a:pt x="11" y="83"/>
                    </a:lnTo>
                    <a:lnTo>
                      <a:pt x="29" y="83"/>
                    </a:lnTo>
                    <a:lnTo>
                      <a:pt x="76" y="79"/>
                    </a:lnTo>
                    <a:lnTo>
                      <a:pt x="144" y="68"/>
                    </a:lnTo>
                    <a:lnTo>
                      <a:pt x="191" y="65"/>
                    </a:lnTo>
                    <a:lnTo>
                      <a:pt x="191" y="47"/>
                    </a:lnTo>
                    <a:lnTo>
                      <a:pt x="187" y="32"/>
                    </a:lnTo>
                    <a:lnTo>
                      <a:pt x="184" y="1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29"/>
              <p:cNvSpPr/>
              <p:nvPr/>
            </p:nvSpPr>
            <p:spPr>
              <a:xfrm>
                <a:off x="3606" y="3196"/>
                <a:ext cx="62" cy="47"/>
              </a:xfrm>
              <a:custGeom>
                <a:avLst/>
                <a:gdLst/>
                <a:ahLst/>
                <a:cxnLst/>
                <a:rect l="l" t="t" r="r" b="b"/>
                <a:pathLst>
                  <a:path w="62" h="47" extrusionOk="0">
                    <a:moveTo>
                      <a:pt x="62" y="32"/>
                    </a:moveTo>
                    <a:lnTo>
                      <a:pt x="54" y="47"/>
                    </a:lnTo>
                    <a:lnTo>
                      <a:pt x="0" y="11"/>
                    </a:lnTo>
                    <a:lnTo>
                      <a:pt x="4" y="0"/>
                    </a:lnTo>
                    <a:lnTo>
                      <a:pt x="62" y="3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29"/>
              <p:cNvSpPr/>
              <p:nvPr/>
            </p:nvSpPr>
            <p:spPr>
              <a:xfrm>
                <a:off x="3480" y="2209"/>
                <a:ext cx="317" cy="619"/>
              </a:xfrm>
              <a:custGeom>
                <a:avLst/>
                <a:gdLst/>
                <a:ahLst/>
                <a:cxnLst/>
                <a:rect l="l" t="t" r="r" b="b"/>
                <a:pathLst>
                  <a:path w="317" h="619" extrusionOk="0">
                    <a:moveTo>
                      <a:pt x="317" y="565"/>
                    </a:moveTo>
                    <a:lnTo>
                      <a:pt x="317" y="565"/>
                    </a:lnTo>
                    <a:lnTo>
                      <a:pt x="260" y="576"/>
                    </a:lnTo>
                    <a:lnTo>
                      <a:pt x="209" y="591"/>
                    </a:lnTo>
                    <a:lnTo>
                      <a:pt x="206" y="580"/>
                    </a:lnTo>
                    <a:lnTo>
                      <a:pt x="206" y="554"/>
                    </a:lnTo>
                    <a:lnTo>
                      <a:pt x="202" y="529"/>
                    </a:lnTo>
                    <a:lnTo>
                      <a:pt x="198" y="518"/>
                    </a:lnTo>
                    <a:lnTo>
                      <a:pt x="198" y="522"/>
                    </a:lnTo>
                    <a:lnTo>
                      <a:pt x="195" y="529"/>
                    </a:lnTo>
                    <a:lnTo>
                      <a:pt x="191" y="558"/>
                    </a:lnTo>
                    <a:lnTo>
                      <a:pt x="188" y="591"/>
                    </a:lnTo>
                    <a:lnTo>
                      <a:pt x="188" y="598"/>
                    </a:lnTo>
                    <a:lnTo>
                      <a:pt x="184" y="601"/>
                    </a:lnTo>
                    <a:lnTo>
                      <a:pt x="141" y="612"/>
                    </a:lnTo>
                    <a:lnTo>
                      <a:pt x="94" y="619"/>
                    </a:lnTo>
                    <a:lnTo>
                      <a:pt x="47" y="619"/>
                    </a:lnTo>
                    <a:lnTo>
                      <a:pt x="0" y="612"/>
                    </a:lnTo>
                    <a:lnTo>
                      <a:pt x="4" y="565"/>
                    </a:lnTo>
                    <a:lnTo>
                      <a:pt x="11" y="522"/>
                    </a:lnTo>
                    <a:lnTo>
                      <a:pt x="22" y="479"/>
                    </a:lnTo>
                    <a:lnTo>
                      <a:pt x="29" y="439"/>
                    </a:lnTo>
                    <a:lnTo>
                      <a:pt x="25" y="439"/>
                    </a:lnTo>
                    <a:lnTo>
                      <a:pt x="29" y="378"/>
                    </a:lnTo>
                    <a:lnTo>
                      <a:pt x="33" y="324"/>
                    </a:lnTo>
                    <a:lnTo>
                      <a:pt x="40" y="273"/>
                    </a:lnTo>
                    <a:lnTo>
                      <a:pt x="47" y="230"/>
                    </a:lnTo>
                    <a:lnTo>
                      <a:pt x="62" y="187"/>
                    </a:lnTo>
                    <a:lnTo>
                      <a:pt x="76" y="151"/>
                    </a:lnTo>
                    <a:lnTo>
                      <a:pt x="90" y="122"/>
                    </a:lnTo>
                    <a:lnTo>
                      <a:pt x="105" y="93"/>
                    </a:lnTo>
                    <a:lnTo>
                      <a:pt x="134" y="50"/>
                    </a:lnTo>
                    <a:lnTo>
                      <a:pt x="159" y="21"/>
                    </a:lnTo>
                    <a:lnTo>
                      <a:pt x="177" y="3"/>
                    </a:lnTo>
                    <a:lnTo>
                      <a:pt x="184" y="0"/>
                    </a:lnTo>
                    <a:lnTo>
                      <a:pt x="191" y="3"/>
                    </a:lnTo>
                    <a:lnTo>
                      <a:pt x="206" y="14"/>
                    </a:lnTo>
                    <a:lnTo>
                      <a:pt x="216" y="21"/>
                    </a:lnTo>
                    <a:lnTo>
                      <a:pt x="231" y="25"/>
                    </a:lnTo>
                    <a:lnTo>
                      <a:pt x="242" y="25"/>
                    </a:lnTo>
                    <a:lnTo>
                      <a:pt x="256" y="21"/>
                    </a:lnTo>
                    <a:lnTo>
                      <a:pt x="260" y="32"/>
                    </a:lnTo>
                    <a:lnTo>
                      <a:pt x="256" y="64"/>
                    </a:lnTo>
                    <a:lnTo>
                      <a:pt x="253" y="165"/>
                    </a:lnTo>
                    <a:lnTo>
                      <a:pt x="249" y="291"/>
                    </a:lnTo>
                    <a:lnTo>
                      <a:pt x="249" y="353"/>
                    </a:lnTo>
                    <a:lnTo>
                      <a:pt x="253" y="410"/>
                    </a:lnTo>
                    <a:lnTo>
                      <a:pt x="281" y="479"/>
                    </a:lnTo>
                    <a:lnTo>
                      <a:pt x="317" y="565"/>
                    </a:lnTo>
                    <a:close/>
                  </a:path>
                </a:pathLst>
              </a:custGeom>
              <a:solidFill>
                <a:srgbClr val="F57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29"/>
              <p:cNvSpPr/>
              <p:nvPr/>
            </p:nvSpPr>
            <p:spPr>
              <a:xfrm>
                <a:off x="3823" y="2288"/>
                <a:ext cx="28" cy="43"/>
              </a:xfrm>
              <a:custGeom>
                <a:avLst/>
                <a:gdLst/>
                <a:ahLst/>
                <a:cxnLst/>
                <a:rect l="l" t="t" r="r" b="b"/>
                <a:pathLst>
                  <a:path w="28" h="43" extrusionOk="0">
                    <a:moveTo>
                      <a:pt x="28" y="21"/>
                    </a:moveTo>
                    <a:lnTo>
                      <a:pt x="28" y="21"/>
                    </a:lnTo>
                    <a:lnTo>
                      <a:pt x="28" y="32"/>
                    </a:lnTo>
                    <a:lnTo>
                      <a:pt x="25" y="36"/>
                    </a:lnTo>
                    <a:lnTo>
                      <a:pt x="18" y="43"/>
                    </a:lnTo>
                    <a:lnTo>
                      <a:pt x="10" y="43"/>
                    </a:lnTo>
                    <a:lnTo>
                      <a:pt x="7" y="39"/>
                    </a:lnTo>
                    <a:lnTo>
                      <a:pt x="3" y="36"/>
                    </a:lnTo>
                    <a:lnTo>
                      <a:pt x="0" y="29"/>
                    </a:lnTo>
                    <a:lnTo>
                      <a:pt x="0" y="18"/>
                    </a:lnTo>
                    <a:lnTo>
                      <a:pt x="3" y="11"/>
                    </a:lnTo>
                    <a:lnTo>
                      <a:pt x="7" y="3"/>
                    </a:lnTo>
                    <a:lnTo>
                      <a:pt x="10" y="0"/>
                    </a:lnTo>
                    <a:lnTo>
                      <a:pt x="18" y="0"/>
                    </a:lnTo>
                    <a:lnTo>
                      <a:pt x="21" y="0"/>
                    </a:lnTo>
                    <a:lnTo>
                      <a:pt x="28" y="7"/>
                    </a:lnTo>
                    <a:lnTo>
                      <a:pt x="28" y="14"/>
                    </a:lnTo>
                    <a:lnTo>
                      <a:pt x="28"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29"/>
              <p:cNvSpPr/>
              <p:nvPr/>
            </p:nvSpPr>
            <p:spPr>
              <a:xfrm>
                <a:off x="3815" y="2324"/>
                <a:ext cx="44" cy="68"/>
              </a:xfrm>
              <a:custGeom>
                <a:avLst/>
                <a:gdLst/>
                <a:ahLst/>
                <a:cxnLst/>
                <a:rect l="l" t="t" r="r" b="b"/>
                <a:pathLst>
                  <a:path w="44" h="68" extrusionOk="0">
                    <a:moveTo>
                      <a:pt x="11" y="7"/>
                    </a:moveTo>
                    <a:lnTo>
                      <a:pt x="11" y="7"/>
                    </a:lnTo>
                    <a:lnTo>
                      <a:pt x="4" y="14"/>
                    </a:lnTo>
                    <a:lnTo>
                      <a:pt x="0" y="25"/>
                    </a:lnTo>
                    <a:lnTo>
                      <a:pt x="4" y="36"/>
                    </a:lnTo>
                    <a:lnTo>
                      <a:pt x="8" y="47"/>
                    </a:lnTo>
                    <a:lnTo>
                      <a:pt x="15" y="58"/>
                    </a:lnTo>
                    <a:lnTo>
                      <a:pt x="26" y="65"/>
                    </a:lnTo>
                    <a:lnTo>
                      <a:pt x="44" y="68"/>
                    </a:lnTo>
                    <a:lnTo>
                      <a:pt x="36" y="54"/>
                    </a:lnTo>
                    <a:lnTo>
                      <a:pt x="36" y="43"/>
                    </a:lnTo>
                    <a:lnTo>
                      <a:pt x="40" y="29"/>
                    </a:lnTo>
                    <a:lnTo>
                      <a:pt x="40" y="25"/>
                    </a:lnTo>
                    <a:lnTo>
                      <a:pt x="40" y="18"/>
                    </a:lnTo>
                    <a:lnTo>
                      <a:pt x="36" y="7"/>
                    </a:lnTo>
                    <a:lnTo>
                      <a:pt x="33" y="3"/>
                    </a:lnTo>
                    <a:lnTo>
                      <a:pt x="26" y="0"/>
                    </a:lnTo>
                    <a:lnTo>
                      <a:pt x="18" y="0"/>
                    </a:lnTo>
                    <a:lnTo>
                      <a:pt x="11" y="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3" name="Google Shape;193;p29"/>
              <p:cNvSpPr/>
              <p:nvPr/>
            </p:nvSpPr>
            <p:spPr>
              <a:xfrm>
                <a:off x="3693" y="2136"/>
                <a:ext cx="65" cy="116"/>
              </a:xfrm>
              <a:custGeom>
                <a:avLst/>
                <a:gdLst/>
                <a:ahLst/>
                <a:cxnLst/>
                <a:rect l="l" t="t" r="r" b="b"/>
                <a:pathLst>
                  <a:path w="65" h="116" extrusionOk="0">
                    <a:moveTo>
                      <a:pt x="11" y="4"/>
                    </a:moveTo>
                    <a:lnTo>
                      <a:pt x="0" y="87"/>
                    </a:lnTo>
                    <a:lnTo>
                      <a:pt x="0" y="116"/>
                    </a:lnTo>
                    <a:lnTo>
                      <a:pt x="43" y="94"/>
                    </a:lnTo>
                    <a:lnTo>
                      <a:pt x="65" y="0"/>
                    </a:lnTo>
                    <a:lnTo>
                      <a:pt x="11" y="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4" name="Google Shape;194;p29"/>
              <p:cNvSpPr/>
              <p:nvPr/>
            </p:nvSpPr>
            <p:spPr>
              <a:xfrm>
                <a:off x="3578" y="1852"/>
                <a:ext cx="331" cy="342"/>
              </a:xfrm>
              <a:custGeom>
                <a:avLst/>
                <a:gdLst/>
                <a:ahLst/>
                <a:cxnLst/>
                <a:rect l="l" t="t" r="r" b="b"/>
                <a:pathLst>
                  <a:path w="331" h="342" extrusionOk="0">
                    <a:moveTo>
                      <a:pt x="72" y="43"/>
                    </a:moveTo>
                    <a:lnTo>
                      <a:pt x="72" y="43"/>
                    </a:lnTo>
                    <a:lnTo>
                      <a:pt x="61" y="61"/>
                    </a:lnTo>
                    <a:lnTo>
                      <a:pt x="50" y="75"/>
                    </a:lnTo>
                    <a:lnTo>
                      <a:pt x="46" y="94"/>
                    </a:lnTo>
                    <a:lnTo>
                      <a:pt x="43" y="108"/>
                    </a:lnTo>
                    <a:lnTo>
                      <a:pt x="36" y="140"/>
                    </a:lnTo>
                    <a:lnTo>
                      <a:pt x="32" y="173"/>
                    </a:lnTo>
                    <a:lnTo>
                      <a:pt x="28" y="176"/>
                    </a:lnTo>
                    <a:lnTo>
                      <a:pt x="25" y="180"/>
                    </a:lnTo>
                    <a:lnTo>
                      <a:pt x="14" y="184"/>
                    </a:lnTo>
                    <a:lnTo>
                      <a:pt x="7" y="187"/>
                    </a:lnTo>
                    <a:lnTo>
                      <a:pt x="0" y="187"/>
                    </a:lnTo>
                    <a:lnTo>
                      <a:pt x="0" y="194"/>
                    </a:lnTo>
                    <a:lnTo>
                      <a:pt x="0" y="205"/>
                    </a:lnTo>
                    <a:lnTo>
                      <a:pt x="7" y="216"/>
                    </a:lnTo>
                    <a:lnTo>
                      <a:pt x="10" y="227"/>
                    </a:lnTo>
                    <a:lnTo>
                      <a:pt x="10" y="248"/>
                    </a:lnTo>
                    <a:lnTo>
                      <a:pt x="14" y="252"/>
                    </a:lnTo>
                    <a:lnTo>
                      <a:pt x="25" y="256"/>
                    </a:lnTo>
                    <a:lnTo>
                      <a:pt x="50" y="263"/>
                    </a:lnTo>
                    <a:lnTo>
                      <a:pt x="57" y="266"/>
                    </a:lnTo>
                    <a:lnTo>
                      <a:pt x="61" y="270"/>
                    </a:lnTo>
                    <a:lnTo>
                      <a:pt x="57" y="274"/>
                    </a:lnTo>
                    <a:lnTo>
                      <a:pt x="50" y="281"/>
                    </a:lnTo>
                    <a:lnTo>
                      <a:pt x="32" y="295"/>
                    </a:lnTo>
                    <a:lnTo>
                      <a:pt x="28" y="299"/>
                    </a:lnTo>
                    <a:lnTo>
                      <a:pt x="28" y="303"/>
                    </a:lnTo>
                    <a:lnTo>
                      <a:pt x="36" y="313"/>
                    </a:lnTo>
                    <a:lnTo>
                      <a:pt x="50" y="321"/>
                    </a:lnTo>
                    <a:lnTo>
                      <a:pt x="64" y="328"/>
                    </a:lnTo>
                    <a:lnTo>
                      <a:pt x="100" y="339"/>
                    </a:lnTo>
                    <a:lnTo>
                      <a:pt x="136" y="342"/>
                    </a:lnTo>
                    <a:lnTo>
                      <a:pt x="173" y="342"/>
                    </a:lnTo>
                    <a:lnTo>
                      <a:pt x="191" y="339"/>
                    </a:lnTo>
                    <a:lnTo>
                      <a:pt x="209" y="331"/>
                    </a:lnTo>
                    <a:lnTo>
                      <a:pt x="230" y="321"/>
                    </a:lnTo>
                    <a:lnTo>
                      <a:pt x="248" y="303"/>
                    </a:lnTo>
                    <a:lnTo>
                      <a:pt x="266" y="284"/>
                    </a:lnTo>
                    <a:lnTo>
                      <a:pt x="284" y="263"/>
                    </a:lnTo>
                    <a:lnTo>
                      <a:pt x="284" y="259"/>
                    </a:lnTo>
                    <a:lnTo>
                      <a:pt x="295" y="248"/>
                    </a:lnTo>
                    <a:lnTo>
                      <a:pt x="313" y="212"/>
                    </a:lnTo>
                    <a:lnTo>
                      <a:pt x="324" y="191"/>
                    </a:lnTo>
                    <a:lnTo>
                      <a:pt x="327" y="166"/>
                    </a:lnTo>
                    <a:lnTo>
                      <a:pt x="331" y="140"/>
                    </a:lnTo>
                    <a:lnTo>
                      <a:pt x="327" y="115"/>
                    </a:lnTo>
                    <a:lnTo>
                      <a:pt x="324" y="101"/>
                    </a:lnTo>
                    <a:lnTo>
                      <a:pt x="313" y="86"/>
                    </a:lnTo>
                    <a:lnTo>
                      <a:pt x="291" y="57"/>
                    </a:lnTo>
                    <a:lnTo>
                      <a:pt x="259" y="32"/>
                    </a:lnTo>
                    <a:lnTo>
                      <a:pt x="223" y="11"/>
                    </a:lnTo>
                    <a:lnTo>
                      <a:pt x="205" y="7"/>
                    </a:lnTo>
                    <a:lnTo>
                      <a:pt x="187" y="3"/>
                    </a:lnTo>
                    <a:lnTo>
                      <a:pt x="165" y="0"/>
                    </a:lnTo>
                    <a:lnTo>
                      <a:pt x="147" y="3"/>
                    </a:lnTo>
                    <a:lnTo>
                      <a:pt x="126" y="7"/>
                    </a:lnTo>
                    <a:lnTo>
                      <a:pt x="108" y="14"/>
                    </a:lnTo>
                    <a:lnTo>
                      <a:pt x="90" y="29"/>
                    </a:lnTo>
                    <a:lnTo>
                      <a:pt x="72" y="43"/>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5" name="Google Shape;195;p29"/>
              <p:cNvSpPr/>
              <p:nvPr/>
            </p:nvSpPr>
            <p:spPr>
              <a:xfrm>
                <a:off x="3635" y="2003"/>
                <a:ext cx="22" cy="29"/>
              </a:xfrm>
              <a:custGeom>
                <a:avLst/>
                <a:gdLst/>
                <a:ahLst/>
                <a:cxnLst/>
                <a:rect l="l" t="t" r="r" b="b"/>
                <a:pathLst>
                  <a:path w="22" h="29" extrusionOk="0">
                    <a:moveTo>
                      <a:pt x="22" y="15"/>
                    </a:moveTo>
                    <a:lnTo>
                      <a:pt x="22" y="15"/>
                    </a:lnTo>
                    <a:lnTo>
                      <a:pt x="18" y="25"/>
                    </a:lnTo>
                    <a:lnTo>
                      <a:pt x="7" y="29"/>
                    </a:lnTo>
                    <a:lnTo>
                      <a:pt x="4" y="25"/>
                    </a:lnTo>
                    <a:lnTo>
                      <a:pt x="0" y="22"/>
                    </a:lnTo>
                    <a:lnTo>
                      <a:pt x="0" y="11"/>
                    </a:lnTo>
                    <a:lnTo>
                      <a:pt x="7" y="0"/>
                    </a:lnTo>
                    <a:lnTo>
                      <a:pt x="15" y="0"/>
                    </a:lnTo>
                    <a:lnTo>
                      <a:pt x="18" y="0"/>
                    </a:lnTo>
                    <a:lnTo>
                      <a:pt x="22" y="4"/>
                    </a:lnTo>
                    <a:lnTo>
                      <a:pt x="22" y="1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29"/>
              <p:cNvSpPr/>
              <p:nvPr/>
            </p:nvSpPr>
            <p:spPr>
              <a:xfrm>
                <a:off x="3639" y="2010"/>
                <a:ext cx="7" cy="8"/>
              </a:xfrm>
              <a:custGeom>
                <a:avLst/>
                <a:gdLst/>
                <a:ahLst/>
                <a:cxnLst/>
                <a:rect l="l" t="t" r="r" b="b"/>
                <a:pathLst>
                  <a:path w="7" h="8" extrusionOk="0">
                    <a:moveTo>
                      <a:pt x="7" y="0"/>
                    </a:moveTo>
                    <a:lnTo>
                      <a:pt x="7" y="0"/>
                    </a:lnTo>
                    <a:lnTo>
                      <a:pt x="7" y="4"/>
                    </a:lnTo>
                    <a:lnTo>
                      <a:pt x="7" y="8"/>
                    </a:lnTo>
                    <a:lnTo>
                      <a:pt x="3" y="8"/>
                    </a:lnTo>
                    <a:lnTo>
                      <a:pt x="0" y="8"/>
                    </a:lnTo>
                    <a:lnTo>
                      <a:pt x="0" y="4"/>
                    </a:lnTo>
                    <a:lnTo>
                      <a:pt x="3" y="0"/>
                    </a:lnTo>
                    <a:lnTo>
                      <a:pt x="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29"/>
              <p:cNvSpPr/>
              <p:nvPr/>
            </p:nvSpPr>
            <p:spPr>
              <a:xfrm>
                <a:off x="3650" y="1845"/>
                <a:ext cx="292" cy="342"/>
              </a:xfrm>
              <a:custGeom>
                <a:avLst/>
                <a:gdLst/>
                <a:ahLst/>
                <a:cxnLst/>
                <a:rect l="l" t="t" r="r" b="b"/>
                <a:pathLst>
                  <a:path w="292" h="342" extrusionOk="0">
                    <a:moveTo>
                      <a:pt x="0" y="50"/>
                    </a:moveTo>
                    <a:lnTo>
                      <a:pt x="0" y="50"/>
                    </a:lnTo>
                    <a:lnTo>
                      <a:pt x="14" y="39"/>
                    </a:lnTo>
                    <a:lnTo>
                      <a:pt x="28" y="25"/>
                    </a:lnTo>
                    <a:lnTo>
                      <a:pt x="50" y="14"/>
                    </a:lnTo>
                    <a:lnTo>
                      <a:pt x="75" y="3"/>
                    </a:lnTo>
                    <a:lnTo>
                      <a:pt x="104" y="0"/>
                    </a:lnTo>
                    <a:lnTo>
                      <a:pt x="119" y="0"/>
                    </a:lnTo>
                    <a:lnTo>
                      <a:pt x="137" y="0"/>
                    </a:lnTo>
                    <a:lnTo>
                      <a:pt x="155" y="7"/>
                    </a:lnTo>
                    <a:lnTo>
                      <a:pt x="176" y="14"/>
                    </a:lnTo>
                    <a:lnTo>
                      <a:pt x="201" y="28"/>
                    </a:lnTo>
                    <a:lnTo>
                      <a:pt x="223" y="43"/>
                    </a:lnTo>
                    <a:lnTo>
                      <a:pt x="248" y="64"/>
                    </a:lnTo>
                    <a:lnTo>
                      <a:pt x="266" y="86"/>
                    </a:lnTo>
                    <a:lnTo>
                      <a:pt x="281" y="115"/>
                    </a:lnTo>
                    <a:lnTo>
                      <a:pt x="288" y="147"/>
                    </a:lnTo>
                    <a:lnTo>
                      <a:pt x="292" y="183"/>
                    </a:lnTo>
                    <a:lnTo>
                      <a:pt x="288" y="223"/>
                    </a:lnTo>
                    <a:lnTo>
                      <a:pt x="281" y="237"/>
                    </a:lnTo>
                    <a:lnTo>
                      <a:pt x="277" y="248"/>
                    </a:lnTo>
                    <a:lnTo>
                      <a:pt x="259" y="270"/>
                    </a:lnTo>
                    <a:lnTo>
                      <a:pt x="234" y="291"/>
                    </a:lnTo>
                    <a:lnTo>
                      <a:pt x="209" y="328"/>
                    </a:lnTo>
                    <a:lnTo>
                      <a:pt x="198" y="338"/>
                    </a:lnTo>
                    <a:lnTo>
                      <a:pt x="187" y="342"/>
                    </a:lnTo>
                    <a:lnTo>
                      <a:pt x="180" y="342"/>
                    </a:lnTo>
                    <a:lnTo>
                      <a:pt x="169" y="338"/>
                    </a:lnTo>
                    <a:lnTo>
                      <a:pt x="162" y="328"/>
                    </a:lnTo>
                    <a:lnTo>
                      <a:pt x="155" y="313"/>
                    </a:lnTo>
                    <a:lnTo>
                      <a:pt x="137" y="281"/>
                    </a:lnTo>
                    <a:lnTo>
                      <a:pt x="126" y="245"/>
                    </a:lnTo>
                    <a:lnTo>
                      <a:pt x="115" y="209"/>
                    </a:lnTo>
                    <a:lnTo>
                      <a:pt x="108" y="176"/>
                    </a:lnTo>
                    <a:lnTo>
                      <a:pt x="0" y="5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8" name="Google Shape;198;p29"/>
              <p:cNvSpPr/>
              <p:nvPr/>
            </p:nvSpPr>
            <p:spPr>
              <a:xfrm>
                <a:off x="3650" y="1978"/>
                <a:ext cx="28" cy="29"/>
              </a:xfrm>
              <a:custGeom>
                <a:avLst/>
                <a:gdLst/>
                <a:ahLst/>
                <a:cxnLst/>
                <a:rect l="l" t="t" r="r" b="b"/>
                <a:pathLst>
                  <a:path w="28" h="29" extrusionOk="0">
                    <a:moveTo>
                      <a:pt x="7" y="0"/>
                    </a:moveTo>
                    <a:lnTo>
                      <a:pt x="7" y="0"/>
                    </a:lnTo>
                    <a:lnTo>
                      <a:pt x="3" y="0"/>
                    </a:lnTo>
                    <a:lnTo>
                      <a:pt x="0" y="4"/>
                    </a:lnTo>
                    <a:lnTo>
                      <a:pt x="3" y="7"/>
                    </a:lnTo>
                    <a:lnTo>
                      <a:pt x="10" y="11"/>
                    </a:lnTo>
                    <a:lnTo>
                      <a:pt x="14" y="14"/>
                    </a:lnTo>
                    <a:lnTo>
                      <a:pt x="25" y="25"/>
                    </a:lnTo>
                    <a:lnTo>
                      <a:pt x="28" y="29"/>
                    </a:lnTo>
                    <a:lnTo>
                      <a:pt x="28" y="22"/>
                    </a:lnTo>
                    <a:lnTo>
                      <a:pt x="25" y="18"/>
                    </a:lnTo>
                    <a:lnTo>
                      <a:pt x="21" y="11"/>
                    </a:lnTo>
                    <a:lnTo>
                      <a:pt x="10" y="0"/>
                    </a:lnTo>
                    <a:lnTo>
                      <a:pt x="7"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9" name="Google Shape;199;p29"/>
              <p:cNvSpPr/>
              <p:nvPr/>
            </p:nvSpPr>
            <p:spPr>
              <a:xfrm>
                <a:off x="3783" y="2147"/>
                <a:ext cx="54" cy="69"/>
              </a:xfrm>
              <a:custGeom>
                <a:avLst/>
                <a:gdLst/>
                <a:ahLst/>
                <a:cxnLst/>
                <a:rect l="l" t="t" r="r" b="b"/>
                <a:pathLst>
                  <a:path w="54" h="69" extrusionOk="0">
                    <a:moveTo>
                      <a:pt x="47" y="47"/>
                    </a:moveTo>
                    <a:lnTo>
                      <a:pt x="47" y="47"/>
                    </a:lnTo>
                    <a:lnTo>
                      <a:pt x="40" y="58"/>
                    </a:lnTo>
                    <a:lnTo>
                      <a:pt x="32" y="65"/>
                    </a:lnTo>
                    <a:lnTo>
                      <a:pt x="22" y="69"/>
                    </a:lnTo>
                    <a:lnTo>
                      <a:pt x="11" y="65"/>
                    </a:lnTo>
                    <a:lnTo>
                      <a:pt x="4" y="58"/>
                    </a:lnTo>
                    <a:lnTo>
                      <a:pt x="0" y="47"/>
                    </a:lnTo>
                    <a:lnTo>
                      <a:pt x="0" y="36"/>
                    </a:lnTo>
                    <a:lnTo>
                      <a:pt x="7" y="22"/>
                    </a:lnTo>
                    <a:lnTo>
                      <a:pt x="14" y="11"/>
                    </a:lnTo>
                    <a:lnTo>
                      <a:pt x="25" y="4"/>
                    </a:lnTo>
                    <a:lnTo>
                      <a:pt x="36" y="0"/>
                    </a:lnTo>
                    <a:lnTo>
                      <a:pt x="43" y="4"/>
                    </a:lnTo>
                    <a:lnTo>
                      <a:pt x="50" y="11"/>
                    </a:lnTo>
                    <a:lnTo>
                      <a:pt x="54" y="22"/>
                    </a:lnTo>
                    <a:lnTo>
                      <a:pt x="54" y="33"/>
                    </a:lnTo>
                    <a:lnTo>
                      <a:pt x="47" y="4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0" name="Google Shape;200;p29"/>
              <p:cNvSpPr/>
              <p:nvPr/>
            </p:nvSpPr>
            <p:spPr>
              <a:xfrm>
                <a:off x="3769" y="2198"/>
                <a:ext cx="43" cy="57"/>
              </a:xfrm>
              <a:custGeom>
                <a:avLst/>
                <a:gdLst/>
                <a:ahLst/>
                <a:cxnLst/>
                <a:rect l="l" t="t" r="r" b="b"/>
                <a:pathLst>
                  <a:path w="43" h="57" extrusionOk="0">
                    <a:moveTo>
                      <a:pt x="39" y="39"/>
                    </a:moveTo>
                    <a:lnTo>
                      <a:pt x="39" y="39"/>
                    </a:lnTo>
                    <a:lnTo>
                      <a:pt x="32" y="47"/>
                    </a:lnTo>
                    <a:lnTo>
                      <a:pt x="21" y="54"/>
                    </a:lnTo>
                    <a:lnTo>
                      <a:pt x="14" y="57"/>
                    </a:lnTo>
                    <a:lnTo>
                      <a:pt x="7" y="54"/>
                    </a:lnTo>
                    <a:lnTo>
                      <a:pt x="0" y="50"/>
                    </a:lnTo>
                    <a:lnTo>
                      <a:pt x="0" y="39"/>
                    </a:lnTo>
                    <a:lnTo>
                      <a:pt x="0" y="29"/>
                    </a:lnTo>
                    <a:lnTo>
                      <a:pt x="3" y="18"/>
                    </a:lnTo>
                    <a:lnTo>
                      <a:pt x="10" y="7"/>
                    </a:lnTo>
                    <a:lnTo>
                      <a:pt x="21" y="3"/>
                    </a:lnTo>
                    <a:lnTo>
                      <a:pt x="28" y="0"/>
                    </a:lnTo>
                    <a:lnTo>
                      <a:pt x="36" y="0"/>
                    </a:lnTo>
                    <a:lnTo>
                      <a:pt x="43" y="7"/>
                    </a:lnTo>
                    <a:lnTo>
                      <a:pt x="43" y="14"/>
                    </a:lnTo>
                    <a:lnTo>
                      <a:pt x="43" y="25"/>
                    </a:lnTo>
                    <a:lnTo>
                      <a:pt x="39" y="3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29"/>
              <p:cNvSpPr/>
              <p:nvPr/>
            </p:nvSpPr>
            <p:spPr>
              <a:xfrm>
                <a:off x="3751" y="2241"/>
                <a:ext cx="36" cy="43"/>
              </a:xfrm>
              <a:custGeom>
                <a:avLst/>
                <a:gdLst/>
                <a:ahLst/>
                <a:cxnLst/>
                <a:rect l="l" t="t" r="r" b="b"/>
                <a:pathLst>
                  <a:path w="36" h="43" extrusionOk="0">
                    <a:moveTo>
                      <a:pt x="32" y="29"/>
                    </a:moveTo>
                    <a:lnTo>
                      <a:pt x="32" y="29"/>
                    </a:lnTo>
                    <a:lnTo>
                      <a:pt x="28" y="36"/>
                    </a:lnTo>
                    <a:lnTo>
                      <a:pt x="21" y="43"/>
                    </a:lnTo>
                    <a:lnTo>
                      <a:pt x="14" y="43"/>
                    </a:lnTo>
                    <a:lnTo>
                      <a:pt x="7" y="43"/>
                    </a:lnTo>
                    <a:lnTo>
                      <a:pt x="3" y="40"/>
                    </a:lnTo>
                    <a:lnTo>
                      <a:pt x="0" y="32"/>
                    </a:lnTo>
                    <a:lnTo>
                      <a:pt x="0" y="22"/>
                    </a:lnTo>
                    <a:lnTo>
                      <a:pt x="3" y="14"/>
                    </a:lnTo>
                    <a:lnTo>
                      <a:pt x="10" y="7"/>
                    </a:lnTo>
                    <a:lnTo>
                      <a:pt x="18" y="0"/>
                    </a:lnTo>
                    <a:lnTo>
                      <a:pt x="25" y="0"/>
                    </a:lnTo>
                    <a:lnTo>
                      <a:pt x="28" y="0"/>
                    </a:lnTo>
                    <a:lnTo>
                      <a:pt x="36" y="7"/>
                    </a:lnTo>
                    <a:lnTo>
                      <a:pt x="36" y="14"/>
                    </a:lnTo>
                    <a:lnTo>
                      <a:pt x="36" y="22"/>
                    </a:lnTo>
                    <a:lnTo>
                      <a:pt x="32" y="2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2" name="Google Shape;202;p29"/>
              <p:cNvSpPr/>
              <p:nvPr/>
            </p:nvSpPr>
            <p:spPr>
              <a:xfrm>
                <a:off x="3740" y="2277"/>
                <a:ext cx="36" cy="47"/>
              </a:xfrm>
              <a:custGeom>
                <a:avLst/>
                <a:gdLst/>
                <a:ahLst/>
                <a:cxnLst/>
                <a:rect l="l" t="t" r="r" b="b"/>
                <a:pathLst>
                  <a:path w="36" h="47" extrusionOk="0">
                    <a:moveTo>
                      <a:pt x="36" y="29"/>
                    </a:moveTo>
                    <a:lnTo>
                      <a:pt x="36" y="29"/>
                    </a:lnTo>
                    <a:lnTo>
                      <a:pt x="32" y="36"/>
                    </a:lnTo>
                    <a:lnTo>
                      <a:pt x="25" y="43"/>
                    </a:lnTo>
                    <a:lnTo>
                      <a:pt x="18" y="47"/>
                    </a:lnTo>
                    <a:lnTo>
                      <a:pt x="14" y="47"/>
                    </a:lnTo>
                    <a:lnTo>
                      <a:pt x="7" y="43"/>
                    </a:lnTo>
                    <a:lnTo>
                      <a:pt x="3" y="36"/>
                    </a:lnTo>
                    <a:lnTo>
                      <a:pt x="0" y="29"/>
                    </a:lnTo>
                    <a:lnTo>
                      <a:pt x="3" y="18"/>
                    </a:lnTo>
                    <a:lnTo>
                      <a:pt x="7" y="11"/>
                    </a:lnTo>
                    <a:lnTo>
                      <a:pt x="11" y="4"/>
                    </a:lnTo>
                    <a:lnTo>
                      <a:pt x="18" y="0"/>
                    </a:lnTo>
                    <a:lnTo>
                      <a:pt x="25" y="0"/>
                    </a:lnTo>
                    <a:lnTo>
                      <a:pt x="32" y="4"/>
                    </a:lnTo>
                    <a:lnTo>
                      <a:pt x="36" y="11"/>
                    </a:lnTo>
                    <a:lnTo>
                      <a:pt x="36" y="18"/>
                    </a:lnTo>
                    <a:lnTo>
                      <a:pt x="36" y="2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3" name="Google Shape;203;p29"/>
              <p:cNvSpPr/>
              <p:nvPr/>
            </p:nvSpPr>
            <p:spPr>
              <a:xfrm>
                <a:off x="3740" y="2320"/>
                <a:ext cx="32" cy="47"/>
              </a:xfrm>
              <a:custGeom>
                <a:avLst/>
                <a:gdLst/>
                <a:ahLst/>
                <a:cxnLst/>
                <a:rect l="l" t="t" r="r" b="b"/>
                <a:pathLst>
                  <a:path w="32" h="47" extrusionOk="0">
                    <a:moveTo>
                      <a:pt x="32" y="22"/>
                    </a:moveTo>
                    <a:lnTo>
                      <a:pt x="32" y="22"/>
                    </a:lnTo>
                    <a:lnTo>
                      <a:pt x="29" y="33"/>
                    </a:lnTo>
                    <a:lnTo>
                      <a:pt x="25" y="40"/>
                    </a:lnTo>
                    <a:lnTo>
                      <a:pt x="21" y="44"/>
                    </a:lnTo>
                    <a:lnTo>
                      <a:pt x="14" y="47"/>
                    </a:lnTo>
                    <a:lnTo>
                      <a:pt x="7" y="44"/>
                    </a:lnTo>
                    <a:lnTo>
                      <a:pt x="3" y="40"/>
                    </a:lnTo>
                    <a:lnTo>
                      <a:pt x="0" y="33"/>
                    </a:lnTo>
                    <a:lnTo>
                      <a:pt x="0" y="22"/>
                    </a:lnTo>
                    <a:lnTo>
                      <a:pt x="0" y="15"/>
                    </a:lnTo>
                    <a:lnTo>
                      <a:pt x="3" y="7"/>
                    </a:lnTo>
                    <a:lnTo>
                      <a:pt x="7" y="0"/>
                    </a:lnTo>
                    <a:lnTo>
                      <a:pt x="14" y="0"/>
                    </a:lnTo>
                    <a:lnTo>
                      <a:pt x="21" y="0"/>
                    </a:lnTo>
                    <a:lnTo>
                      <a:pt x="25" y="7"/>
                    </a:lnTo>
                    <a:lnTo>
                      <a:pt x="29" y="15"/>
                    </a:lnTo>
                    <a:lnTo>
                      <a:pt x="32"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4" name="Google Shape;204;p29"/>
              <p:cNvSpPr/>
              <p:nvPr/>
            </p:nvSpPr>
            <p:spPr>
              <a:xfrm>
                <a:off x="3740" y="2360"/>
                <a:ext cx="54" cy="68"/>
              </a:xfrm>
              <a:custGeom>
                <a:avLst/>
                <a:gdLst/>
                <a:ahLst/>
                <a:cxnLst/>
                <a:rect l="l" t="t" r="r" b="b"/>
                <a:pathLst>
                  <a:path w="54" h="68" extrusionOk="0">
                    <a:moveTo>
                      <a:pt x="3" y="7"/>
                    </a:moveTo>
                    <a:lnTo>
                      <a:pt x="3" y="7"/>
                    </a:lnTo>
                    <a:lnTo>
                      <a:pt x="0" y="18"/>
                    </a:lnTo>
                    <a:lnTo>
                      <a:pt x="0" y="29"/>
                    </a:lnTo>
                    <a:lnTo>
                      <a:pt x="3" y="43"/>
                    </a:lnTo>
                    <a:lnTo>
                      <a:pt x="11" y="54"/>
                    </a:lnTo>
                    <a:lnTo>
                      <a:pt x="18" y="65"/>
                    </a:lnTo>
                    <a:lnTo>
                      <a:pt x="25" y="68"/>
                    </a:lnTo>
                    <a:lnTo>
                      <a:pt x="32" y="68"/>
                    </a:lnTo>
                    <a:lnTo>
                      <a:pt x="39" y="68"/>
                    </a:lnTo>
                    <a:lnTo>
                      <a:pt x="54" y="68"/>
                    </a:lnTo>
                    <a:lnTo>
                      <a:pt x="43" y="54"/>
                    </a:lnTo>
                    <a:lnTo>
                      <a:pt x="39" y="43"/>
                    </a:lnTo>
                    <a:lnTo>
                      <a:pt x="39" y="36"/>
                    </a:lnTo>
                    <a:lnTo>
                      <a:pt x="39" y="29"/>
                    </a:lnTo>
                    <a:lnTo>
                      <a:pt x="39" y="22"/>
                    </a:lnTo>
                    <a:lnTo>
                      <a:pt x="39" y="14"/>
                    </a:lnTo>
                    <a:lnTo>
                      <a:pt x="32" y="4"/>
                    </a:lnTo>
                    <a:lnTo>
                      <a:pt x="25" y="0"/>
                    </a:lnTo>
                    <a:lnTo>
                      <a:pt x="18" y="0"/>
                    </a:lnTo>
                    <a:lnTo>
                      <a:pt x="11" y="0"/>
                    </a:lnTo>
                    <a:lnTo>
                      <a:pt x="3" y="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29"/>
              <p:cNvSpPr/>
              <p:nvPr/>
            </p:nvSpPr>
            <p:spPr>
              <a:xfrm>
                <a:off x="3740" y="2021"/>
                <a:ext cx="47" cy="58"/>
              </a:xfrm>
              <a:custGeom>
                <a:avLst/>
                <a:gdLst/>
                <a:ahLst/>
                <a:cxnLst/>
                <a:rect l="l" t="t" r="r" b="b"/>
                <a:pathLst>
                  <a:path w="47" h="58" extrusionOk="0">
                    <a:moveTo>
                      <a:pt x="0" y="33"/>
                    </a:moveTo>
                    <a:lnTo>
                      <a:pt x="0" y="33"/>
                    </a:lnTo>
                    <a:lnTo>
                      <a:pt x="0" y="25"/>
                    </a:lnTo>
                    <a:lnTo>
                      <a:pt x="7" y="11"/>
                    </a:lnTo>
                    <a:lnTo>
                      <a:pt x="11" y="4"/>
                    </a:lnTo>
                    <a:lnTo>
                      <a:pt x="18" y="0"/>
                    </a:lnTo>
                    <a:lnTo>
                      <a:pt x="29" y="0"/>
                    </a:lnTo>
                    <a:lnTo>
                      <a:pt x="43" y="7"/>
                    </a:lnTo>
                    <a:lnTo>
                      <a:pt x="43" y="11"/>
                    </a:lnTo>
                    <a:lnTo>
                      <a:pt x="47" y="18"/>
                    </a:lnTo>
                    <a:lnTo>
                      <a:pt x="43" y="36"/>
                    </a:lnTo>
                    <a:lnTo>
                      <a:pt x="36" y="47"/>
                    </a:lnTo>
                    <a:lnTo>
                      <a:pt x="29" y="54"/>
                    </a:lnTo>
                    <a:lnTo>
                      <a:pt x="18" y="58"/>
                    </a:lnTo>
                    <a:lnTo>
                      <a:pt x="7" y="47"/>
                    </a:lnTo>
                    <a:lnTo>
                      <a:pt x="0" y="33"/>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29"/>
              <p:cNvSpPr/>
              <p:nvPr/>
            </p:nvSpPr>
            <p:spPr>
              <a:xfrm>
                <a:off x="3747" y="2032"/>
                <a:ext cx="25" cy="36"/>
              </a:xfrm>
              <a:custGeom>
                <a:avLst/>
                <a:gdLst/>
                <a:ahLst/>
                <a:cxnLst/>
                <a:rect l="l" t="t" r="r" b="b"/>
                <a:pathLst>
                  <a:path w="25" h="36" extrusionOk="0">
                    <a:moveTo>
                      <a:pt x="22" y="7"/>
                    </a:moveTo>
                    <a:lnTo>
                      <a:pt x="22" y="7"/>
                    </a:lnTo>
                    <a:lnTo>
                      <a:pt x="14" y="4"/>
                    </a:lnTo>
                    <a:lnTo>
                      <a:pt x="11" y="0"/>
                    </a:lnTo>
                    <a:lnTo>
                      <a:pt x="4" y="4"/>
                    </a:lnTo>
                    <a:lnTo>
                      <a:pt x="0" y="11"/>
                    </a:lnTo>
                    <a:lnTo>
                      <a:pt x="0" y="14"/>
                    </a:lnTo>
                    <a:lnTo>
                      <a:pt x="4" y="32"/>
                    </a:lnTo>
                    <a:lnTo>
                      <a:pt x="4" y="36"/>
                    </a:lnTo>
                    <a:lnTo>
                      <a:pt x="7" y="36"/>
                    </a:lnTo>
                    <a:lnTo>
                      <a:pt x="4" y="22"/>
                    </a:lnTo>
                    <a:lnTo>
                      <a:pt x="7" y="11"/>
                    </a:lnTo>
                    <a:lnTo>
                      <a:pt x="11" y="7"/>
                    </a:lnTo>
                    <a:lnTo>
                      <a:pt x="18" y="7"/>
                    </a:lnTo>
                    <a:lnTo>
                      <a:pt x="22" y="7"/>
                    </a:lnTo>
                    <a:lnTo>
                      <a:pt x="25" y="7"/>
                    </a:lnTo>
                    <a:lnTo>
                      <a:pt x="22" y="7"/>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29"/>
              <p:cNvSpPr/>
              <p:nvPr/>
            </p:nvSpPr>
            <p:spPr>
              <a:xfrm>
                <a:off x="3747" y="2054"/>
                <a:ext cx="14" cy="7"/>
              </a:xfrm>
              <a:custGeom>
                <a:avLst/>
                <a:gdLst/>
                <a:ahLst/>
                <a:cxnLst/>
                <a:rect l="l" t="t" r="r" b="b"/>
                <a:pathLst>
                  <a:path w="14" h="7" extrusionOk="0">
                    <a:moveTo>
                      <a:pt x="4" y="3"/>
                    </a:moveTo>
                    <a:lnTo>
                      <a:pt x="4" y="3"/>
                    </a:lnTo>
                    <a:lnTo>
                      <a:pt x="7" y="3"/>
                    </a:lnTo>
                    <a:lnTo>
                      <a:pt x="14" y="7"/>
                    </a:lnTo>
                    <a:lnTo>
                      <a:pt x="14" y="3"/>
                    </a:lnTo>
                    <a:lnTo>
                      <a:pt x="7" y="0"/>
                    </a:lnTo>
                    <a:lnTo>
                      <a:pt x="0" y="0"/>
                    </a:lnTo>
                    <a:lnTo>
                      <a:pt x="0" y="3"/>
                    </a:lnTo>
                    <a:lnTo>
                      <a:pt x="4" y="3"/>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 name="Google Shape;209;p29"/>
              <p:cNvSpPr/>
              <p:nvPr/>
            </p:nvSpPr>
            <p:spPr>
              <a:xfrm>
                <a:off x="3826" y="2082"/>
                <a:ext cx="40" cy="62"/>
              </a:xfrm>
              <a:custGeom>
                <a:avLst/>
                <a:gdLst/>
                <a:ahLst/>
                <a:cxnLst/>
                <a:rect l="l" t="t" r="r" b="b"/>
                <a:pathLst>
                  <a:path w="40" h="62" extrusionOk="0">
                    <a:moveTo>
                      <a:pt x="40" y="29"/>
                    </a:moveTo>
                    <a:lnTo>
                      <a:pt x="40" y="29"/>
                    </a:lnTo>
                    <a:lnTo>
                      <a:pt x="40" y="40"/>
                    </a:lnTo>
                    <a:lnTo>
                      <a:pt x="36" y="51"/>
                    </a:lnTo>
                    <a:lnTo>
                      <a:pt x="33" y="58"/>
                    </a:lnTo>
                    <a:lnTo>
                      <a:pt x="25" y="62"/>
                    </a:lnTo>
                    <a:lnTo>
                      <a:pt x="18" y="62"/>
                    </a:lnTo>
                    <a:lnTo>
                      <a:pt x="7" y="58"/>
                    </a:lnTo>
                    <a:lnTo>
                      <a:pt x="4" y="47"/>
                    </a:lnTo>
                    <a:lnTo>
                      <a:pt x="0" y="36"/>
                    </a:lnTo>
                    <a:lnTo>
                      <a:pt x="0" y="22"/>
                    </a:lnTo>
                    <a:lnTo>
                      <a:pt x="0" y="11"/>
                    </a:lnTo>
                    <a:lnTo>
                      <a:pt x="4" y="4"/>
                    </a:lnTo>
                    <a:lnTo>
                      <a:pt x="11" y="0"/>
                    </a:lnTo>
                    <a:lnTo>
                      <a:pt x="22" y="0"/>
                    </a:lnTo>
                    <a:lnTo>
                      <a:pt x="29" y="8"/>
                    </a:lnTo>
                    <a:lnTo>
                      <a:pt x="33" y="15"/>
                    </a:lnTo>
                    <a:lnTo>
                      <a:pt x="40" y="2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 name="Google Shape;210;p29"/>
              <p:cNvSpPr/>
              <p:nvPr/>
            </p:nvSpPr>
            <p:spPr>
              <a:xfrm>
                <a:off x="3837" y="2133"/>
                <a:ext cx="32" cy="47"/>
              </a:xfrm>
              <a:custGeom>
                <a:avLst/>
                <a:gdLst/>
                <a:ahLst/>
                <a:cxnLst/>
                <a:rect l="l" t="t" r="r" b="b"/>
                <a:pathLst>
                  <a:path w="32" h="47" extrusionOk="0">
                    <a:moveTo>
                      <a:pt x="32" y="22"/>
                    </a:moveTo>
                    <a:lnTo>
                      <a:pt x="32" y="22"/>
                    </a:lnTo>
                    <a:lnTo>
                      <a:pt x="32" y="29"/>
                    </a:lnTo>
                    <a:lnTo>
                      <a:pt x="32" y="36"/>
                    </a:lnTo>
                    <a:lnTo>
                      <a:pt x="25" y="43"/>
                    </a:lnTo>
                    <a:lnTo>
                      <a:pt x="22" y="47"/>
                    </a:lnTo>
                    <a:lnTo>
                      <a:pt x="14" y="47"/>
                    </a:lnTo>
                    <a:lnTo>
                      <a:pt x="7" y="43"/>
                    </a:lnTo>
                    <a:lnTo>
                      <a:pt x="4" y="36"/>
                    </a:lnTo>
                    <a:lnTo>
                      <a:pt x="0" y="25"/>
                    </a:lnTo>
                    <a:lnTo>
                      <a:pt x="0" y="18"/>
                    </a:lnTo>
                    <a:lnTo>
                      <a:pt x="0" y="7"/>
                    </a:lnTo>
                    <a:lnTo>
                      <a:pt x="4" y="3"/>
                    </a:lnTo>
                    <a:lnTo>
                      <a:pt x="11" y="0"/>
                    </a:lnTo>
                    <a:lnTo>
                      <a:pt x="18" y="0"/>
                    </a:lnTo>
                    <a:lnTo>
                      <a:pt x="25" y="3"/>
                    </a:lnTo>
                    <a:lnTo>
                      <a:pt x="29" y="11"/>
                    </a:lnTo>
                    <a:lnTo>
                      <a:pt x="32"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 name="Google Shape;211;p29"/>
              <p:cNvSpPr/>
              <p:nvPr/>
            </p:nvSpPr>
            <p:spPr>
              <a:xfrm>
                <a:off x="3833" y="2169"/>
                <a:ext cx="36" cy="47"/>
              </a:xfrm>
              <a:custGeom>
                <a:avLst/>
                <a:gdLst/>
                <a:ahLst/>
                <a:cxnLst/>
                <a:rect l="l" t="t" r="r" b="b"/>
                <a:pathLst>
                  <a:path w="36" h="47" extrusionOk="0">
                    <a:moveTo>
                      <a:pt x="36" y="25"/>
                    </a:moveTo>
                    <a:lnTo>
                      <a:pt x="36" y="25"/>
                    </a:lnTo>
                    <a:lnTo>
                      <a:pt x="33" y="36"/>
                    </a:lnTo>
                    <a:lnTo>
                      <a:pt x="29" y="43"/>
                    </a:lnTo>
                    <a:lnTo>
                      <a:pt x="26" y="47"/>
                    </a:lnTo>
                    <a:lnTo>
                      <a:pt x="18" y="47"/>
                    </a:lnTo>
                    <a:lnTo>
                      <a:pt x="11" y="47"/>
                    </a:lnTo>
                    <a:lnTo>
                      <a:pt x="4" y="40"/>
                    </a:lnTo>
                    <a:lnTo>
                      <a:pt x="4" y="32"/>
                    </a:lnTo>
                    <a:lnTo>
                      <a:pt x="0" y="22"/>
                    </a:lnTo>
                    <a:lnTo>
                      <a:pt x="4" y="14"/>
                    </a:lnTo>
                    <a:lnTo>
                      <a:pt x="8" y="7"/>
                    </a:lnTo>
                    <a:lnTo>
                      <a:pt x="11" y="0"/>
                    </a:lnTo>
                    <a:lnTo>
                      <a:pt x="18" y="0"/>
                    </a:lnTo>
                    <a:lnTo>
                      <a:pt x="26" y="4"/>
                    </a:lnTo>
                    <a:lnTo>
                      <a:pt x="29" y="7"/>
                    </a:lnTo>
                    <a:lnTo>
                      <a:pt x="33" y="14"/>
                    </a:lnTo>
                    <a:lnTo>
                      <a:pt x="36" y="2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29"/>
              <p:cNvSpPr/>
              <p:nvPr/>
            </p:nvSpPr>
            <p:spPr>
              <a:xfrm>
                <a:off x="3830" y="2209"/>
                <a:ext cx="32" cy="46"/>
              </a:xfrm>
              <a:custGeom>
                <a:avLst/>
                <a:gdLst/>
                <a:ahLst/>
                <a:cxnLst/>
                <a:rect l="l" t="t" r="r" b="b"/>
                <a:pathLst>
                  <a:path w="32" h="46" extrusionOk="0">
                    <a:moveTo>
                      <a:pt x="32" y="28"/>
                    </a:moveTo>
                    <a:lnTo>
                      <a:pt x="32" y="28"/>
                    </a:lnTo>
                    <a:lnTo>
                      <a:pt x="29" y="36"/>
                    </a:lnTo>
                    <a:lnTo>
                      <a:pt x="25" y="43"/>
                    </a:lnTo>
                    <a:lnTo>
                      <a:pt x="21" y="46"/>
                    </a:lnTo>
                    <a:lnTo>
                      <a:pt x="14" y="46"/>
                    </a:lnTo>
                    <a:lnTo>
                      <a:pt x="7" y="43"/>
                    </a:lnTo>
                    <a:lnTo>
                      <a:pt x="3" y="39"/>
                    </a:lnTo>
                    <a:lnTo>
                      <a:pt x="0" y="32"/>
                    </a:lnTo>
                    <a:lnTo>
                      <a:pt x="0" y="21"/>
                    </a:lnTo>
                    <a:lnTo>
                      <a:pt x="0" y="10"/>
                    </a:lnTo>
                    <a:lnTo>
                      <a:pt x="7" y="3"/>
                    </a:lnTo>
                    <a:lnTo>
                      <a:pt x="11" y="0"/>
                    </a:lnTo>
                    <a:lnTo>
                      <a:pt x="18" y="0"/>
                    </a:lnTo>
                    <a:lnTo>
                      <a:pt x="25" y="3"/>
                    </a:lnTo>
                    <a:lnTo>
                      <a:pt x="29" y="10"/>
                    </a:lnTo>
                    <a:lnTo>
                      <a:pt x="32" y="18"/>
                    </a:lnTo>
                    <a:lnTo>
                      <a:pt x="32" y="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3" name="Google Shape;213;p29"/>
              <p:cNvSpPr/>
              <p:nvPr/>
            </p:nvSpPr>
            <p:spPr>
              <a:xfrm>
                <a:off x="3826" y="2245"/>
                <a:ext cx="33" cy="46"/>
              </a:xfrm>
              <a:custGeom>
                <a:avLst/>
                <a:gdLst/>
                <a:ahLst/>
                <a:cxnLst/>
                <a:rect l="l" t="t" r="r" b="b"/>
                <a:pathLst>
                  <a:path w="33" h="46" extrusionOk="0">
                    <a:moveTo>
                      <a:pt x="33" y="28"/>
                    </a:moveTo>
                    <a:lnTo>
                      <a:pt x="33" y="28"/>
                    </a:lnTo>
                    <a:lnTo>
                      <a:pt x="29" y="36"/>
                    </a:lnTo>
                    <a:lnTo>
                      <a:pt x="22" y="43"/>
                    </a:lnTo>
                    <a:lnTo>
                      <a:pt x="18" y="46"/>
                    </a:lnTo>
                    <a:lnTo>
                      <a:pt x="11" y="46"/>
                    </a:lnTo>
                    <a:lnTo>
                      <a:pt x="4" y="43"/>
                    </a:lnTo>
                    <a:lnTo>
                      <a:pt x="0" y="36"/>
                    </a:lnTo>
                    <a:lnTo>
                      <a:pt x="0" y="28"/>
                    </a:lnTo>
                    <a:lnTo>
                      <a:pt x="0" y="18"/>
                    </a:lnTo>
                    <a:lnTo>
                      <a:pt x="4" y="10"/>
                    </a:lnTo>
                    <a:lnTo>
                      <a:pt x="11" y="3"/>
                    </a:lnTo>
                    <a:lnTo>
                      <a:pt x="18" y="0"/>
                    </a:lnTo>
                    <a:lnTo>
                      <a:pt x="22" y="0"/>
                    </a:lnTo>
                    <a:lnTo>
                      <a:pt x="29" y="3"/>
                    </a:lnTo>
                    <a:lnTo>
                      <a:pt x="33" y="10"/>
                    </a:lnTo>
                    <a:lnTo>
                      <a:pt x="33" y="18"/>
                    </a:lnTo>
                    <a:lnTo>
                      <a:pt x="33" y="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29"/>
              <p:cNvSpPr/>
              <p:nvPr/>
            </p:nvSpPr>
            <p:spPr>
              <a:xfrm>
                <a:off x="3657" y="2046"/>
                <a:ext cx="97" cy="98"/>
              </a:xfrm>
              <a:custGeom>
                <a:avLst/>
                <a:gdLst/>
                <a:ahLst/>
                <a:cxnLst/>
                <a:rect l="l" t="t" r="r" b="b"/>
                <a:pathLst>
                  <a:path w="97" h="98" extrusionOk="0">
                    <a:moveTo>
                      <a:pt x="97" y="47"/>
                    </a:moveTo>
                    <a:lnTo>
                      <a:pt x="97" y="47"/>
                    </a:lnTo>
                    <a:lnTo>
                      <a:pt x="94" y="65"/>
                    </a:lnTo>
                    <a:lnTo>
                      <a:pt x="83" y="83"/>
                    </a:lnTo>
                    <a:lnTo>
                      <a:pt x="68" y="94"/>
                    </a:lnTo>
                    <a:lnTo>
                      <a:pt x="50" y="98"/>
                    </a:lnTo>
                    <a:lnTo>
                      <a:pt x="32" y="94"/>
                    </a:lnTo>
                    <a:lnTo>
                      <a:pt x="18" y="87"/>
                    </a:lnTo>
                    <a:lnTo>
                      <a:pt x="7" y="72"/>
                    </a:lnTo>
                    <a:lnTo>
                      <a:pt x="0" y="54"/>
                    </a:lnTo>
                    <a:lnTo>
                      <a:pt x="3" y="33"/>
                    </a:lnTo>
                    <a:lnTo>
                      <a:pt x="14" y="18"/>
                    </a:lnTo>
                    <a:lnTo>
                      <a:pt x="29" y="8"/>
                    </a:lnTo>
                    <a:lnTo>
                      <a:pt x="47" y="0"/>
                    </a:lnTo>
                    <a:lnTo>
                      <a:pt x="65" y="4"/>
                    </a:lnTo>
                    <a:lnTo>
                      <a:pt x="79" y="15"/>
                    </a:lnTo>
                    <a:lnTo>
                      <a:pt x="90" y="29"/>
                    </a:lnTo>
                    <a:lnTo>
                      <a:pt x="97" y="47"/>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5" name="Google Shape;215;p29"/>
              <p:cNvSpPr/>
              <p:nvPr/>
            </p:nvSpPr>
            <p:spPr>
              <a:xfrm>
                <a:off x="3657" y="2046"/>
                <a:ext cx="97" cy="98"/>
              </a:xfrm>
              <a:custGeom>
                <a:avLst/>
                <a:gdLst/>
                <a:ahLst/>
                <a:cxnLst/>
                <a:rect l="l" t="t" r="r" b="b"/>
                <a:pathLst>
                  <a:path w="97" h="98" extrusionOk="0">
                    <a:moveTo>
                      <a:pt x="97" y="47"/>
                    </a:moveTo>
                    <a:lnTo>
                      <a:pt x="97" y="47"/>
                    </a:lnTo>
                    <a:lnTo>
                      <a:pt x="94" y="65"/>
                    </a:lnTo>
                    <a:lnTo>
                      <a:pt x="83" y="83"/>
                    </a:lnTo>
                    <a:lnTo>
                      <a:pt x="68" y="94"/>
                    </a:lnTo>
                    <a:lnTo>
                      <a:pt x="50" y="98"/>
                    </a:lnTo>
                    <a:lnTo>
                      <a:pt x="32" y="94"/>
                    </a:lnTo>
                    <a:lnTo>
                      <a:pt x="18" y="87"/>
                    </a:lnTo>
                    <a:lnTo>
                      <a:pt x="7" y="72"/>
                    </a:lnTo>
                    <a:lnTo>
                      <a:pt x="0" y="54"/>
                    </a:lnTo>
                    <a:lnTo>
                      <a:pt x="3" y="33"/>
                    </a:lnTo>
                    <a:lnTo>
                      <a:pt x="14" y="18"/>
                    </a:lnTo>
                    <a:lnTo>
                      <a:pt x="29" y="8"/>
                    </a:lnTo>
                    <a:lnTo>
                      <a:pt x="47" y="0"/>
                    </a:lnTo>
                    <a:lnTo>
                      <a:pt x="65" y="4"/>
                    </a:lnTo>
                    <a:lnTo>
                      <a:pt x="79" y="15"/>
                    </a:lnTo>
                    <a:lnTo>
                      <a:pt x="90" y="29"/>
                    </a:lnTo>
                    <a:lnTo>
                      <a:pt x="97" y="47"/>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29"/>
              <p:cNvSpPr/>
              <p:nvPr/>
            </p:nvSpPr>
            <p:spPr>
              <a:xfrm>
                <a:off x="3657" y="2046"/>
                <a:ext cx="97" cy="98"/>
              </a:xfrm>
              <a:custGeom>
                <a:avLst/>
                <a:gdLst/>
                <a:ahLst/>
                <a:cxnLst/>
                <a:rect l="l" t="t" r="r" b="b"/>
                <a:pathLst>
                  <a:path w="97" h="98" extrusionOk="0">
                    <a:moveTo>
                      <a:pt x="97" y="47"/>
                    </a:moveTo>
                    <a:lnTo>
                      <a:pt x="97" y="47"/>
                    </a:lnTo>
                    <a:lnTo>
                      <a:pt x="94" y="65"/>
                    </a:lnTo>
                    <a:lnTo>
                      <a:pt x="83" y="80"/>
                    </a:lnTo>
                    <a:lnTo>
                      <a:pt x="68" y="94"/>
                    </a:lnTo>
                    <a:lnTo>
                      <a:pt x="50" y="98"/>
                    </a:lnTo>
                    <a:lnTo>
                      <a:pt x="32" y="94"/>
                    </a:lnTo>
                    <a:lnTo>
                      <a:pt x="18" y="87"/>
                    </a:lnTo>
                    <a:lnTo>
                      <a:pt x="7" y="72"/>
                    </a:lnTo>
                    <a:lnTo>
                      <a:pt x="0" y="54"/>
                    </a:lnTo>
                    <a:lnTo>
                      <a:pt x="3" y="33"/>
                    </a:lnTo>
                    <a:lnTo>
                      <a:pt x="14" y="18"/>
                    </a:lnTo>
                    <a:lnTo>
                      <a:pt x="29" y="8"/>
                    </a:lnTo>
                    <a:lnTo>
                      <a:pt x="47" y="0"/>
                    </a:lnTo>
                    <a:lnTo>
                      <a:pt x="65" y="4"/>
                    </a:lnTo>
                    <a:lnTo>
                      <a:pt x="79" y="15"/>
                    </a:lnTo>
                    <a:lnTo>
                      <a:pt x="90" y="29"/>
                    </a:lnTo>
                    <a:lnTo>
                      <a:pt x="97" y="47"/>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7" name="Google Shape;217;p29"/>
              <p:cNvSpPr/>
              <p:nvPr/>
            </p:nvSpPr>
            <p:spPr>
              <a:xfrm>
                <a:off x="3660" y="2050"/>
                <a:ext cx="91" cy="94"/>
              </a:xfrm>
              <a:custGeom>
                <a:avLst/>
                <a:gdLst/>
                <a:ahLst/>
                <a:cxnLst/>
                <a:rect l="l" t="t" r="r" b="b"/>
                <a:pathLst>
                  <a:path w="91" h="94" extrusionOk="0">
                    <a:moveTo>
                      <a:pt x="91" y="43"/>
                    </a:moveTo>
                    <a:lnTo>
                      <a:pt x="91" y="43"/>
                    </a:lnTo>
                    <a:lnTo>
                      <a:pt x="91" y="61"/>
                    </a:lnTo>
                    <a:lnTo>
                      <a:pt x="80" y="76"/>
                    </a:lnTo>
                    <a:lnTo>
                      <a:pt x="65" y="86"/>
                    </a:lnTo>
                    <a:lnTo>
                      <a:pt x="47" y="94"/>
                    </a:lnTo>
                    <a:lnTo>
                      <a:pt x="29" y="90"/>
                    </a:lnTo>
                    <a:lnTo>
                      <a:pt x="15" y="83"/>
                    </a:lnTo>
                    <a:lnTo>
                      <a:pt x="4" y="68"/>
                    </a:lnTo>
                    <a:lnTo>
                      <a:pt x="0" y="50"/>
                    </a:lnTo>
                    <a:lnTo>
                      <a:pt x="0" y="29"/>
                    </a:lnTo>
                    <a:lnTo>
                      <a:pt x="11" y="14"/>
                    </a:lnTo>
                    <a:lnTo>
                      <a:pt x="26" y="4"/>
                    </a:lnTo>
                    <a:lnTo>
                      <a:pt x="44" y="0"/>
                    </a:lnTo>
                    <a:lnTo>
                      <a:pt x="62" y="0"/>
                    </a:lnTo>
                    <a:lnTo>
                      <a:pt x="76" y="11"/>
                    </a:lnTo>
                    <a:lnTo>
                      <a:pt x="87" y="25"/>
                    </a:lnTo>
                    <a:lnTo>
                      <a:pt x="91" y="43"/>
                    </a:lnTo>
                    <a:close/>
                  </a:path>
                </a:pathLst>
              </a:custGeom>
              <a:solidFill>
                <a:srgbClr val="8161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Google Shape;218;p29"/>
              <p:cNvSpPr/>
              <p:nvPr/>
            </p:nvSpPr>
            <p:spPr>
              <a:xfrm>
                <a:off x="3660" y="2050"/>
                <a:ext cx="91" cy="94"/>
              </a:xfrm>
              <a:custGeom>
                <a:avLst/>
                <a:gdLst/>
                <a:ahLst/>
                <a:cxnLst/>
                <a:rect l="l" t="t" r="r" b="b"/>
                <a:pathLst>
                  <a:path w="91" h="94" extrusionOk="0">
                    <a:moveTo>
                      <a:pt x="91" y="43"/>
                    </a:moveTo>
                    <a:lnTo>
                      <a:pt x="91" y="43"/>
                    </a:lnTo>
                    <a:lnTo>
                      <a:pt x="91" y="61"/>
                    </a:lnTo>
                    <a:lnTo>
                      <a:pt x="80" y="76"/>
                    </a:lnTo>
                    <a:lnTo>
                      <a:pt x="65" y="86"/>
                    </a:lnTo>
                    <a:lnTo>
                      <a:pt x="47" y="94"/>
                    </a:lnTo>
                    <a:lnTo>
                      <a:pt x="29" y="90"/>
                    </a:lnTo>
                    <a:lnTo>
                      <a:pt x="15" y="79"/>
                    </a:lnTo>
                    <a:lnTo>
                      <a:pt x="4" y="68"/>
                    </a:lnTo>
                    <a:lnTo>
                      <a:pt x="0" y="50"/>
                    </a:lnTo>
                    <a:lnTo>
                      <a:pt x="0" y="29"/>
                    </a:lnTo>
                    <a:lnTo>
                      <a:pt x="11" y="14"/>
                    </a:lnTo>
                    <a:lnTo>
                      <a:pt x="26" y="4"/>
                    </a:lnTo>
                    <a:lnTo>
                      <a:pt x="44" y="0"/>
                    </a:lnTo>
                    <a:lnTo>
                      <a:pt x="62" y="4"/>
                    </a:lnTo>
                    <a:lnTo>
                      <a:pt x="76" y="11"/>
                    </a:lnTo>
                    <a:lnTo>
                      <a:pt x="87" y="25"/>
                    </a:lnTo>
                    <a:lnTo>
                      <a:pt x="91" y="43"/>
                    </a:lnTo>
                    <a:close/>
                  </a:path>
                </a:pathLst>
              </a:custGeom>
              <a:solidFill>
                <a:srgbClr val="84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9" name="Google Shape;219;p29"/>
              <p:cNvSpPr/>
              <p:nvPr/>
            </p:nvSpPr>
            <p:spPr>
              <a:xfrm>
                <a:off x="3660" y="2050"/>
                <a:ext cx="91" cy="94"/>
              </a:xfrm>
              <a:custGeom>
                <a:avLst/>
                <a:gdLst/>
                <a:ahLst/>
                <a:cxnLst/>
                <a:rect l="l" t="t" r="r" b="b"/>
                <a:pathLst>
                  <a:path w="91" h="94" extrusionOk="0">
                    <a:moveTo>
                      <a:pt x="91" y="43"/>
                    </a:moveTo>
                    <a:lnTo>
                      <a:pt x="91" y="43"/>
                    </a:lnTo>
                    <a:lnTo>
                      <a:pt x="91" y="61"/>
                    </a:lnTo>
                    <a:lnTo>
                      <a:pt x="80" y="76"/>
                    </a:lnTo>
                    <a:lnTo>
                      <a:pt x="65" y="86"/>
                    </a:lnTo>
                    <a:lnTo>
                      <a:pt x="47" y="94"/>
                    </a:lnTo>
                    <a:lnTo>
                      <a:pt x="29" y="90"/>
                    </a:lnTo>
                    <a:lnTo>
                      <a:pt x="15" y="79"/>
                    </a:lnTo>
                    <a:lnTo>
                      <a:pt x="4" y="65"/>
                    </a:lnTo>
                    <a:lnTo>
                      <a:pt x="0" y="50"/>
                    </a:lnTo>
                    <a:lnTo>
                      <a:pt x="0" y="29"/>
                    </a:lnTo>
                    <a:lnTo>
                      <a:pt x="11" y="14"/>
                    </a:lnTo>
                    <a:lnTo>
                      <a:pt x="26" y="4"/>
                    </a:lnTo>
                    <a:lnTo>
                      <a:pt x="44" y="0"/>
                    </a:lnTo>
                    <a:lnTo>
                      <a:pt x="62" y="4"/>
                    </a:lnTo>
                    <a:lnTo>
                      <a:pt x="76" y="11"/>
                    </a:lnTo>
                    <a:lnTo>
                      <a:pt x="87" y="25"/>
                    </a:lnTo>
                    <a:lnTo>
                      <a:pt x="91" y="43"/>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29"/>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90"/>
                    </a:lnTo>
                    <a:lnTo>
                      <a:pt x="15" y="79"/>
                    </a:lnTo>
                    <a:lnTo>
                      <a:pt x="4" y="65"/>
                    </a:lnTo>
                    <a:lnTo>
                      <a:pt x="0" y="50"/>
                    </a:lnTo>
                    <a:lnTo>
                      <a:pt x="4" y="29"/>
                    </a:lnTo>
                    <a:lnTo>
                      <a:pt x="11" y="14"/>
                    </a:lnTo>
                    <a:lnTo>
                      <a:pt x="26" y="4"/>
                    </a:lnTo>
                    <a:lnTo>
                      <a:pt x="44" y="0"/>
                    </a:lnTo>
                    <a:lnTo>
                      <a:pt x="62" y="4"/>
                    </a:lnTo>
                    <a:lnTo>
                      <a:pt x="76" y="11"/>
                    </a:lnTo>
                    <a:lnTo>
                      <a:pt x="87" y="25"/>
                    </a:lnTo>
                    <a:lnTo>
                      <a:pt x="91" y="43"/>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29"/>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90"/>
                    </a:lnTo>
                    <a:lnTo>
                      <a:pt x="15" y="79"/>
                    </a:lnTo>
                    <a:lnTo>
                      <a:pt x="4" y="65"/>
                    </a:lnTo>
                    <a:lnTo>
                      <a:pt x="0" y="50"/>
                    </a:lnTo>
                    <a:lnTo>
                      <a:pt x="4" y="32"/>
                    </a:lnTo>
                    <a:lnTo>
                      <a:pt x="11" y="14"/>
                    </a:lnTo>
                    <a:lnTo>
                      <a:pt x="26" y="4"/>
                    </a:lnTo>
                    <a:lnTo>
                      <a:pt x="44" y="0"/>
                    </a:lnTo>
                    <a:lnTo>
                      <a:pt x="62" y="4"/>
                    </a:lnTo>
                    <a:lnTo>
                      <a:pt x="76" y="11"/>
                    </a:lnTo>
                    <a:lnTo>
                      <a:pt x="87" y="25"/>
                    </a:lnTo>
                    <a:lnTo>
                      <a:pt x="91" y="43"/>
                    </a:lnTo>
                    <a:close/>
                  </a:path>
                </a:pathLst>
              </a:custGeom>
              <a:solidFill>
                <a:srgbClr val="86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29"/>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90"/>
                    </a:lnTo>
                    <a:lnTo>
                      <a:pt x="15" y="79"/>
                    </a:lnTo>
                    <a:lnTo>
                      <a:pt x="4" y="65"/>
                    </a:lnTo>
                    <a:lnTo>
                      <a:pt x="0" y="50"/>
                    </a:lnTo>
                    <a:lnTo>
                      <a:pt x="4" y="32"/>
                    </a:lnTo>
                    <a:lnTo>
                      <a:pt x="11" y="14"/>
                    </a:lnTo>
                    <a:lnTo>
                      <a:pt x="26" y="4"/>
                    </a:lnTo>
                    <a:lnTo>
                      <a:pt x="44" y="0"/>
                    </a:lnTo>
                    <a:lnTo>
                      <a:pt x="62" y="4"/>
                    </a:lnTo>
                    <a:lnTo>
                      <a:pt x="76" y="11"/>
                    </a:lnTo>
                    <a:lnTo>
                      <a:pt x="87" y="25"/>
                    </a:lnTo>
                    <a:lnTo>
                      <a:pt x="91" y="43"/>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29"/>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86"/>
                    </a:lnTo>
                    <a:lnTo>
                      <a:pt x="15" y="79"/>
                    </a:lnTo>
                    <a:lnTo>
                      <a:pt x="4" y="65"/>
                    </a:lnTo>
                    <a:lnTo>
                      <a:pt x="0" y="50"/>
                    </a:lnTo>
                    <a:lnTo>
                      <a:pt x="4" y="32"/>
                    </a:lnTo>
                    <a:lnTo>
                      <a:pt x="11" y="14"/>
                    </a:lnTo>
                    <a:lnTo>
                      <a:pt x="26" y="7"/>
                    </a:lnTo>
                    <a:lnTo>
                      <a:pt x="44" y="0"/>
                    </a:lnTo>
                    <a:lnTo>
                      <a:pt x="62" y="4"/>
                    </a:lnTo>
                    <a:lnTo>
                      <a:pt x="76" y="11"/>
                    </a:lnTo>
                    <a:lnTo>
                      <a:pt x="87" y="25"/>
                    </a:lnTo>
                    <a:lnTo>
                      <a:pt x="91" y="43"/>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29"/>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86"/>
                    </a:lnTo>
                    <a:lnTo>
                      <a:pt x="15" y="79"/>
                    </a:lnTo>
                    <a:lnTo>
                      <a:pt x="8" y="65"/>
                    </a:lnTo>
                    <a:lnTo>
                      <a:pt x="0" y="47"/>
                    </a:lnTo>
                    <a:lnTo>
                      <a:pt x="4" y="32"/>
                    </a:lnTo>
                    <a:lnTo>
                      <a:pt x="11" y="18"/>
                    </a:lnTo>
                    <a:lnTo>
                      <a:pt x="26" y="7"/>
                    </a:lnTo>
                    <a:lnTo>
                      <a:pt x="44" y="0"/>
                    </a:lnTo>
                    <a:lnTo>
                      <a:pt x="62" y="4"/>
                    </a:lnTo>
                    <a:lnTo>
                      <a:pt x="76" y="14"/>
                    </a:lnTo>
                    <a:lnTo>
                      <a:pt x="83" y="25"/>
                    </a:lnTo>
                    <a:lnTo>
                      <a:pt x="91" y="43"/>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29"/>
              <p:cNvSpPr/>
              <p:nvPr/>
            </p:nvSpPr>
            <p:spPr>
              <a:xfrm>
                <a:off x="3664" y="2054"/>
                <a:ext cx="83" cy="86"/>
              </a:xfrm>
              <a:custGeom>
                <a:avLst/>
                <a:gdLst/>
                <a:ahLst/>
                <a:cxnLst/>
                <a:rect l="l" t="t" r="r" b="b"/>
                <a:pathLst>
                  <a:path w="83" h="86" extrusionOk="0">
                    <a:moveTo>
                      <a:pt x="83" y="39"/>
                    </a:moveTo>
                    <a:lnTo>
                      <a:pt x="83" y="39"/>
                    </a:lnTo>
                    <a:lnTo>
                      <a:pt x="83" y="57"/>
                    </a:lnTo>
                    <a:lnTo>
                      <a:pt x="76" y="72"/>
                    </a:lnTo>
                    <a:lnTo>
                      <a:pt x="61" y="82"/>
                    </a:lnTo>
                    <a:lnTo>
                      <a:pt x="43" y="86"/>
                    </a:lnTo>
                    <a:lnTo>
                      <a:pt x="25" y="82"/>
                    </a:lnTo>
                    <a:lnTo>
                      <a:pt x="11" y="75"/>
                    </a:lnTo>
                    <a:lnTo>
                      <a:pt x="4" y="61"/>
                    </a:lnTo>
                    <a:lnTo>
                      <a:pt x="0" y="43"/>
                    </a:lnTo>
                    <a:lnTo>
                      <a:pt x="0" y="28"/>
                    </a:lnTo>
                    <a:lnTo>
                      <a:pt x="7" y="14"/>
                    </a:lnTo>
                    <a:lnTo>
                      <a:pt x="22" y="3"/>
                    </a:lnTo>
                    <a:lnTo>
                      <a:pt x="40" y="0"/>
                    </a:lnTo>
                    <a:lnTo>
                      <a:pt x="58" y="0"/>
                    </a:lnTo>
                    <a:lnTo>
                      <a:pt x="69" y="10"/>
                    </a:lnTo>
                    <a:lnTo>
                      <a:pt x="79" y="21"/>
                    </a:lnTo>
                    <a:lnTo>
                      <a:pt x="83" y="39"/>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 name="Google Shape;226;p29"/>
              <p:cNvSpPr/>
              <p:nvPr/>
            </p:nvSpPr>
            <p:spPr>
              <a:xfrm>
                <a:off x="3664" y="2054"/>
                <a:ext cx="83" cy="86"/>
              </a:xfrm>
              <a:custGeom>
                <a:avLst/>
                <a:gdLst/>
                <a:ahLst/>
                <a:cxnLst/>
                <a:rect l="l" t="t" r="r" b="b"/>
                <a:pathLst>
                  <a:path w="83" h="86" extrusionOk="0">
                    <a:moveTo>
                      <a:pt x="83" y="39"/>
                    </a:moveTo>
                    <a:lnTo>
                      <a:pt x="83" y="39"/>
                    </a:lnTo>
                    <a:lnTo>
                      <a:pt x="83" y="57"/>
                    </a:lnTo>
                    <a:lnTo>
                      <a:pt x="72" y="72"/>
                    </a:lnTo>
                    <a:lnTo>
                      <a:pt x="61" y="82"/>
                    </a:lnTo>
                    <a:lnTo>
                      <a:pt x="43" y="86"/>
                    </a:lnTo>
                    <a:lnTo>
                      <a:pt x="29" y="82"/>
                    </a:lnTo>
                    <a:lnTo>
                      <a:pt x="14" y="75"/>
                    </a:lnTo>
                    <a:lnTo>
                      <a:pt x="4" y="61"/>
                    </a:lnTo>
                    <a:lnTo>
                      <a:pt x="0" y="43"/>
                    </a:lnTo>
                    <a:lnTo>
                      <a:pt x="0" y="28"/>
                    </a:lnTo>
                    <a:lnTo>
                      <a:pt x="11" y="14"/>
                    </a:lnTo>
                    <a:lnTo>
                      <a:pt x="22" y="3"/>
                    </a:lnTo>
                    <a:lnTo>
                      <a:pt x="40" y="0"/>
                    </a:lnTo>
                    <a:lnTo>
                      <a:pt x="58" y="0"/>
                    </a:lnTo>
                    <a:lnTo>
                      <a:pt x="69" y="10"/>
                    </a:lnTo>
                    <a:lnTo>
                      <a:pt x="79" y="21"/>
                    </a:lnTo>
                    <a:lnTo>
                      <a:pt x="83" y="39"/>
                    </a:lnTo>
                    <a:close/>
                  </a:path>
                </a:pathLst>
              </a:custGeom>
              <a:solidFill>
                <a:srgbClr val="8A64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29"/>
              <p:cNvSpPr/>
              <p:nvPr/>
            </p:nvSpPr>
            <p:spPr>
              <a:xfrm>
                <a:off x="3664" y="2054"/>
                <a:ext cx="83" cy="86"/>
              </a:xfrm>
              <a:custGeom>
                <a:avLst/>
                <a:gdLst/>
                <a:ahLst/>
                <a:cxnLst/>
                <a:rect l="l" t="t" r="r" b="b"/>
                <a:pathLst>
                  <a:path w="83" h="86" extrusionOk="0">
                    <a:moveTo>
                      <a:pt x="83" y="39"/>
                    </a:moveTo>
                    <a:lnTo>
                      <a:pt x="83" y="39"/>
                    </a:lnTo>
                    <a:lnTo>
                      <a:pt x="83" y="57"/>
                    </a:lnTo>
                    <a:lnTo>
                      <a:pt x="72" y="72"/>
                    </a:lnTo>
                    <a:lnTo>
                      <a:pt x="61" y="82"/>
                    </a:lnTo>
                    <a:lnTo>
                      <a:pt x="43" y="86"/>
                    </a:lnTo>
                    <a:lnTo>
                      <a:pt x="29" y="82"/>
                    </a:lnTo>
                    <a:lnTo>
                      <a:pt x="14" y="75"/>
                    </a:lnTo>
                    <a:lnTo>
                      <a:pt x="4" y="61"/>
                    </a:lnTo>
                    <a:lnTo>
                      <a:pt x="0" y="43"/>
                    </a:lnTo>
                    <a:lnTo>
                      <a:pt x="0" y="28"/>
                    </a:lnTo>
                    <a:lnTo>
                      <a:pt x="11" y="14"/>
                    </a:lnTo>
                    <a:lnTo>
                      <a:pt x="22" y="3"/>
                    </a:lnTo>
                    <a:lnTo>
                      <a:pt x="40" y="0"/>
                    </a:lnTo>
                    <a:lnTo>
                      <a:pt x="54" y="0"/>
                    </a:lnTo>
                    <a:lnTo>
                      <a:pt x="69" y="10"/>
                    </a:lnTo>
                    <a:lnTo>
                      <a:pt x="79" y="25"/>
                    </a:lnTo>
                    <a:lnTo>
                      <a:pt x="83" y="39"/>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29"/>
              <p:cNvSpPr/>
              <p:nvPr/>
            </p:nvSpPr>
            <p:spPr>
              <a:xfrm>
                <a:off x="3664" y="2054"/>
                <a:ext cx="83" cy="86"/>
              </a:xfrm>
              <a:custGeom>
                <a:avLst/>
                <a:gdLst/>
                <a:ahLst/>
                <a:cxnLst/>
                <a:rect l="l" t="t" r="r" b="b"/>
                <a:pathLst>
                  <a:path w="83" h="86" extrusionOk="0">
                    <a:moveTo>
                      <a:pt x="83" y="39"/>
                    </a:moveTo>
                    <a:lnTo>
                      <a:pt x="83" y="39"/>
                    </a:lnTo>
                    <a:lnTo>
                      <a:pt x="83" y="57"/>
                    </a:lnTo>
                    <a:lnTo>
                      <a:pt x="72" y="72"/>
                    </a:lnTo>
                    <a:lnTo>
                      <a:pt x="61" y="79"/>
                    </a:lnTo>
                    <a:lnTo>
                      <a:pt x="43" y="86"/>
                    </a:lnTo>
                    <a:lnTo>
                      <a:pt x="29" y="82"/>
                    </a:lnTo>
                    <a:lnTo>
                      <a:pt x="14" y="75"/>
                    </a:lnTo>
                    <a:lnTo>
                      <a:pt x="4" y="61"/>
                    </a:lnTo>
                    <a:lnTo>
                      <a:pt x="0" y="43"/>
                    </a:lnTo>
                    <a:lnTo>
                      <a:pt x="0" y="28"/>
                    </a:lnTo>
                    <a:lnTo>
                      <a:pt x="11" y="14"/>
                    </a:lnTo>
                    <a:lnTo>
                      <a:pt x="22" y="3"/>
                    </a:lnTo>
                    <a:lnTo>
                      <a:pt x="40" y="0"/>
                    </a:lnTo>
                    <a:lnTo>
                      <a:pt x="54" y="0"/>
                    </a:lnTo>
                    <a:lnTo>
                      <a:pt x="69" y="10"/>
                    </a:lnTo>
                    <a:lnTo>
                      <a:pt x="79" y="25"/>
                    </a:lnTo>
                    <a:lnTo>
                      <a:pt x="83" y="39"/>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 name="Google Shape;229;p29"/>
              <p:cNvSpPr/>
              <p:nvPr/>
            </p:nvSpPr>
            <p:spPr>
              <a:xfrm>
                <a:off x="3664" y="2054"/>
                <a:ext cx="83" cy="86"/>
              </a:xfrm>
              <a:custGeom>
                <a:avLst/>
                <a:gdLst/>
                <a:ahLst/>
                <a:cxnLst/>
                <a:rect l="l" t="t" r="r" b="b"/>
                <a:pathLst>
                  <a:path w="83" h="86" extrusionOk="0">
                    <a:moveTo>
                      <a:pt x="83" y="39"/>
                    </a:moveTo>
                    <a:lnTo>
                      <a:pt x="83" y="39"/>
                    </a:lnTo>
                    <a:lnTo>
                      <a:pt x="79" y="57"/>
                    </a:lnTo>
                    <a:lnTo>
                      <a:pt x="72" y="72"/>
                    </a:lnTo>
                    <a:lnTo>
                      <a:pt x="61" y="79"/>
                    </a:lnTo>
                    <a:lnTo>
                      <a:pt x="43" y="86"/>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 name="Google Shape;230;p29"/>
              <p:cNvSpPr/>
              <p:nvPr/>
            </p:nvSpPr>
            <p:spPr>
              <a:xfrm>
                <a:off x="3664" y="2054"/>
                <a:ext cx="83" cy="82"/>
              </a:xfrm>
              <a:custGeom>
                <a:avLst/>
                <a:gdLst/>
                <a:ahLst/>
                <a:cxnLst/>
                <a:rect l="l" t="t" r="r" b="b"/>
                <a:pathLst>
                  <a:path w="83" h="82" extrusionOk="0">
                    <a:moveTo>
                      <a:pt x="83" y="39"/>
                    </a:moveTo>
                    <a:lnTo>
                      <a:pt x="83" y="39"/>
                    </a:lnTo>
                    <a:lnTo>
                      <a:pt x="79" y="57"/>
                    </a:lnTo>
                    <a:lnTo>
                      <a:pt x="72" y="68"/>
                    </a:lnTo>
                    <a:lnTo>
                      <a:pt x="61" y="79"/>
                    </a:lnTo>
                    <a:lnTo>
                      <a:pt x="43" y="82"/>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29"/>
              <p:cNvSpPr/>
              <p:nvPr/>
            </p:nvSpPr>
            <p:spPr>
              <a:xfrm>
                <a:off x="3664" y="2054"/>
                <a:ext cx="83" cy="82"/>
              </a:xfrm>
              <a:custGeom>
                <a:avLst/>
                <a:gdLst/>
                <a:ahLst/>
                <a:cxnLst/>
                <a:rect l="l" t="t" r="r" b="b"/>
                <a:pathLst>
                  <a:path w="83" h="82" extrusionOk="0">
                    <a:moveTo>
                      <a:pt x="83" y="39"/>
                    </a:moveTo>
                    <a:lnTo>
                      <a:pt x="83" y="39"/>
                    </a:lnTo>
                    <a:lnTo>
                      <a:pt x="79" y="57"/>
                    </a:lnTo>
                    <a:lnTo>
                      <a:pt x="72" y="68"/>
                    </a:lnTo>
                    <a:lnTo>
                      <a:pt x="61" y="79"/>
                    </a:lnTo>
                    <a:lnTo>
                      <a:pt x="43" y="82"/>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29"/>
              <p:cNvSpPr/>
              <p:nvPr/>
            </p:nvSpPr>
            <p:spPr>
              <a:xfrm>
                <a:off x="3664" y="2054"/>
                <a:ext cx="83" cy="82"/>
              </a:xfrm>
              <a:custGeom>
                <a:avLst/>
                <a:gdLst/>
                <a:ahLst/>
                <a:cxnLst/>
                <a:rect l="l" t="t" r="r" b="b"/>
                <a:pathLst>
                  <a:path w="83" h="82" extrusionOk="0">
                    <a:moveTo>
                      <a:pt x="83" y="39"/>
                    </a:moveTo>
                    <a:lnTo>
                      <a:pt x="83" y="39"/>
                    </a:lnTo>
                    <a:lnTo>
                      <a:pt x="79" y="57"/>
                    </a:lnTo>
                    <a:lnTo>
                      <a:pt x="72" y="68"/>
                    </a:lnTo>
                    <a:lnTo>
                      <a:pt x="61" y="79"/>
                    </a:lnTo>
                    <a:lnTo>
                      <a:pt x="43" y="82"/>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29"/>
              <p:cNvSpPr/>
              <p:nvPr/>
            </p:nvSpPr>
            <p:spPr>
              <a:xfrm>
                <a:off x="3664" y="2054"/>
                <a:ext cx="83" cy="82"/>
              </a:xfrm>
              <a:custGeom>
                <a:avLst/>
                <a:gdLst/>
                <a:ahLst/>
                <a:cxnLst/>
                <a:rect l="l" t="t" r="r" b="b"/>
                <a:pathLst>
                  <a:path w="83" h="82" extrusionOk="0">
                    <a:moveTo>
                      <a:pt x="83" y="39"/>
                    </a:moveTo>
                    <a:lnTo>
                      <a:pt x="83" y="39"/>
                    </a:lnTo>
                    <a:lnTo>
                      <a:pt x="79" y="54"/>
                    </a:lnTo>
                    <a:lnTo>
                      <a:pt x="72" y="68"/>
                    </a:lnTo>
                    <a:lnTo>
                      <a:pt x="58" y="79"/>
                    </a:lnTo>
                    <a:lnTo>
                      <a:pt x="43" y="82"/>
                    </a:lnTo>
                    <a:lnTo>
                      <a:pt x="29" y="79"/>
                    </a:lnTo>
                    <a:lnTo>
                      <a:pt x="14" y="72"/>
                    </a:lnTo>
                    <a:lnTo>
                      <a:pt x="7" y="61"/>
                    </a:lnTo>
                    <a:lnTo>
                      <a:pt x="0" y="43"/>
                    </a:lnTo>
                    <a:lnTo>
                      <a:pt x="4" y="28"/>
                    </a:lnTo>
                    <a:lnTo>
                      <a:pt x="11" y="14"/>
                    </a:lnTo>
                    <a:lnTo>
                      <a:pt x="25" y="7"/>
                    </a:lnTo>
                    <a:lnTo>
                      <a:pt x="40" y="0"/>
                    </a:lnTo>
                    <a:lnTo>
                      <a:pt x="54" y="3"/>
                    </a:lnTo>
                    <a:lnTo>
                      <a:pt x="69" y="10"/>
                    </a:lnTo>
                    <a:lnTo>
                      <a:pt x="76" y="25"/>
                    </a:lnTo>
                    <a:lnTo>
                      <a:pt x="83" y="39"/>
                    </a:lnTo>
                    <a:close/>
                  </a:path>
                </a:pathLst>
              </a:custGeom>
              <a:solidFill>
                <a:srgbClr val="8F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29"/>
              <p:cNvSpPr/>
              <p:nvPr/>
            </p:nvSpPr>
            <p:spPr>
              <a:xfrm>
                <a:off x="3664" y="2054"/>
                <a:ext cx="83" cy="82"/>
              </a:xfrm>
              <a:custGeom>
                <a:avLst/>
                <a:gdLst/>
                <a:ahLst/>
                <a:cxnLst/>
                <a:rect l="l" t="t" r="r" b="b"/>
                <a:pathLst>
                  <a:path w="83" h="82" extrusionOk="0">
                    <a:moveTo>
                      <a:pt x="83" y="39"/>
                    </a:moveTo>
                    <a:lnTo>
                      <a:pt x="83" y="39"/>
                    </a:lnTo>
                    <a:lnTo>
                      <a:pt x="79" y="54"/>
                    </a:lnTo>
                    <a:lnTo>
                      <a:pt x="72" y="68"/>
                    </a:lnTo>
                    <a:lnTo>
                      <a:pt x="58" y="79"/>
                    </a:lnTo>
                    <a:lnTo>
                      <a:pt x="43" y="82"/>
                    </a:lnTo>
                    <a:lnTo>
                      <a:pt x="29" y="79"/>
                    </a:lnTo>
                    <a:lnTo>
                      <a:pt x="14" y="72"/>
                    </a:lnTo>
                    <a:lnTo>
                      <a:pt x="7" y="61"/>
                    </a:lnTo>
                    <a:lnTo>
                      <a:pt x="0" y="43"/>
                    </a:lnTo>
                    <a:lnTo>
                      <a:pt x="4" y="28"/>
                    </a:lnTo>
                    <a:lnTo>
                      <a:pt x="11" y="14"/>
                    </a:lnTo>
                    <a:lnTo>
                      <a:pt x="25" y="7"/>
                    </a:lnTo>
                    <a:lnTo>
                      <a:pt x="40" y="0"/>
                    </a:lnTo>
                    <a:lnTo>
                      <a:pt x="54" y="3"/>
                    </a:lnTo>
                    <a:lnTo>
                      <a:pt x="69" y="10"/>
                    </a:lnTo>
                    <a:lnTo>
                      <a:pt x="76" y="25"/>
                    </a:lnTo>
                    <a:lnTo>
                      <a:pt x="83" y="39"/>
                    </a:lnTo>
                    <a:close/>
                  </a:path>
                </a:pathLst>
              </a:custGeom>
              <a:solidFill>
                <a:srgbClr val="8F62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29"/>
              <p:cNvSpPr/>
              <p:nvPr/>
            </p:nvSpPr>
            <p:spPr>
              <a:xfrm>
                <a:off x="3664" y="2054"/>
                <a:ext cx="83" cy="82"/>
              </a:xfrm>
              <a:custGeom>
                <a:avLst/>
                <a:gdLst/>
                <a:ahLst/>
                <a:cxnLst/>
                <a:rect l="l" t="t" r="r" b="b"/>
                <a:pathLst>
                  <a:path w="83" h="82" extrusionOk="0">
                    <a:moveTo>
                      <a:pt x="83" y="39"/>
                    </a:moveTo>
                    <a:lnTo>
                      <a:pt x="83" y="39"/>
                    </a:lnTo>
                    <a:lnTo>
                      <a:pt x="79" y="54"/>
                    </a:lnTo>
                    <a:lnTo>
                      <a:pt x="72" y="68"/>
                    </a:lnTo>
                    <a:lnTo>
                      <a:pt x="58" y="79"/>
                    </a:lnTo>
                    <a:lnTo>
                      <a:pt x="43" y="82"/>
                    </a:lnTo>
                    <a:lnTo>
                      <a:pt x="29" y="79"/>
                    </a:lnTo>
                    <a:lnTo>
                      <a:pt x="14" y="72"/>
                    </a:lnTo>
                    <a:lnTo>
                      <a:pt x="7" y="61"/>
                    </a:lnTo>
                    <a:lnTo>
                      <a:pt x="0" y="43"/>
                    </a:lnTo>
                    <a:lnTo>
                      <a:pt x="4" y="28"/>
                    </a:lnTo>
                    <a:lnTo>
                      <a:pt x="11" y="14"/>
                    </a:lnTo>
                    <a:lnTo>
                      <a:pt x="25" y="7"/>
                    </a:lnTo>
                    <a:lnTo>
                      <a:pt x="40" y="0"/>
                    </a:lnTo>
                    <a:lnTo>
                      <a:pt x="54" y="3"/>
                    </a:lnTo>
                    <a:lnTo>
                      <a:pt x="69" y="10"/>
                    </a:lnTo>
                    <a:lnTo>
                      <a:pt x="76" y="25"/>
                    </a:lnTo>
                    <a:lnTo>
                      <a:pt x="83" y="39"/>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29"/>
              <p:cNvSpPr/>
              <p:nvPr/>
            </p:nvSpPr>
            <p:spPr>
              <a:xfrm>
                <a:off x="3668" y="2057"/>
                <a:ext cx="75" cy="79"/>
              </a:xfrm>
              <a:custGeom>
                <a:avLst/>
                <a:gdLst/>
                <a:ahLst/>
                <a:cxnLst/>
                <a:rect l="l" t="t" r="r" b="b"/>
                <a:pathLst>
                  <a:path w="75" h="79" extrusionOk="0">
                    <a:moveTo>
                      <a:pt x="75" y="36"/>
                    </a:moveTo>
                    <a:lnTo>
                      <a:pt x="75" y="36"/>
                    </a:lnTo>
                    <a:lnTo>
                      <a:pt x="75" y="51"/>
                    </a:lnTo>
                    <a:lnTo>
                      <a:pt x="68" y="65"/>
                    </a:lnTo>
                    <a:lnTo>
                      <a:pt x="54" y="76"/>
                    </a:lnTo>
                    <a:lnTo>
                      <a:pt x="39" y="79"/>
                    </a:lnTo>
                    <a:lnTo>
                      <a:pt x="25" y="76"/>
                    </a:lnTo>
                    <a:lnTo>
                      <a:pt x="10" y="69"/>
                    </a:lnTo>
                    <a:lnTo>
                      <a:pt x="3" y="58"/>
                    </a:lnTo>
                    <a:lnTo>
                      <a:pt x="0" y="40"/>
                    </a:lnTo>
                    <a:lnTo>
                      <a:pt x="0" y="25"/>
                    </a:lnTo>
                    <a:lnTo>
                      <a:pt x="7" y="11"/>
                    </a:lnTo>
                    <a:lnTo>
                      <a:pt x="21" y="4"/>
                    </a:lnTo>
                    <a:lnTo>
                      <a:pt x="36" y="0"/>
                    </a:lnTo>
                    <a:lnTo>
                      <a:pt x="50" y="0"/>
                    </a:lnTo>
                    <a:lnTo>
                      <a:pt x="65" y="11"/>
                    </a:lnTo>
                    <a:lnTo>
                      <a:pt x="72" y="22"/>
                    </a:lnTo>
                    <a:lnTo>
                      <a:pt x="75" y="36"/>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29"/>
              <p:cNvSpPr/>
              <p:nvPr/>
            </p:nvSpPr>
            <p:spPr>
              <a:xfrm>
                <a:off x="3668" y="2057"/>
                <a:ext cx="75" cy="79"/>
              </a:xfrm>
              <a:custGeom>
                <a:avLst/>
                <a:gdLst/>
                <a:ahLst/>
                <a:cxnLst/>
                <a:rect l="l" t="t" r="r" b="b"/>
                <a:pathLst>
                  <a:path w="75" h="79" extrusionOk="0">
                    <a:moveTo>
                      <a:pt x="75" y="36"/>
                    </a:moveTo>
                    <a:lnTo>
                      <a:pt x="75" y="36"/>
                    </a:lnTo>
                    <a:lnTo>
                      <a:pt x="75" y="51"/>
                    </a:lnTo>
                    <a:lnTo>
                      <a:pt x="68" y="65"/>
                    </a:lnTo>
                    <a:lnTo>
                      <a:pt x="54" y="76"/>
                    </a:lnTo>
                    <a:lnTo>
                      <a:pt x="39" y="79"/>
                    </a:lnTo>
                    <a:lnTo>
                      <a:pt x="25" y="76"/>
                    </a:lnTo>
                    <a:lnTo>
                      <a:pt x="10" y="69"/>
                    </a:lnTo>
                    <a:lnTo>
                      <a:pt x="3" y="58"/>
                    </a:lnTo>
                    <a:lnTo>
                      <a:pt x="0" y="40"/>
                    </a:lnTo>
                    <a:lnTo>
                      <a:pt x="0" y="25"/>
                    </a:lnTo>
                    <a:lnTo>
                      <a:pt x="7" y="11"/>
                    </a:lnTo>
                    <a:lnTo>
                      <a:pt x="21" y="4"/>
                    </a:lnTo>
                    <a:lnTo>
                      <a:pt x="36" y="0"/>
                    </a:lnTo>
                    <a:lnTo>
                      <a:pt x="50" y="0"/>
                    </a:lnTo>
                    <a:lnTo>
                      <a:pt x="65" y="11"/>
                    </a:lnTo>
                    <a:lnTo>
                      <a:pt x="72" y="22"/>
                    </a:lnTo>
                    <a:lnTo>
                      <a:pt x="75" y="36"/>
                    </a:lnTo>
                    <a:close/>
                  </a:path>
                </a:pathLst>
              </a:custGeom>
              <a:solidFill>
                <a:srgbClr val="9262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29"/>
              <p:cNvSpPr/>
              <p:nvPr/>
            </p:nvSpPr>
            <p:spPr>
              <a:xfrm>
                <a:off x="3668" y="2057"/>
                <a:ext cx="75" cy="76"/>
              </a:xfrm>
              <a:custGeom>
                <a:avLst/>
                <a:gdLst/>
                <a:ahLst/>
                <a:cxnLst/>
                <a:rect l="l" t="t" r="r" b="b"/>
                <a:pathLst>
                  <a:path w="75" h="76" extrusionOk="0">
                    <a:moveTo>
                      <a:pt x="75" y="36"/>
                    </a:moveTo>
                    <a:lnTo>
                      <a:pt x="75" y="36"/>
                    </a:lnTo>
                    <a:lnTo>
                      <a:pt x="75" y="51"/>
                    </a:lnTo>
                    <a:lnTo>
                      <a:pt x="65" y="65"/>
                    </a:lnTo>
                    <a:lnTo>
                      <a:pt x="54" y="72"/>
                    </a:lnTo>
                    <a:lnTo>
                      <a:pt x="39" y="76"/>
                    </a:lnTo>
                    <a:lnTo>
                      <a:pt x="25" y="76"/>
                    </a:lnTo>
                    <a:lnTo>
                      <a:pt x="10" y="69"/>
                    </a:lnTo>
                    <a:lnTo>
                      <a:pt x="3" y="54"/>
                    </a:lnTo>
                    <a:lnTo>
                      <a:pt x="0" y="40"/>
                    </a:lnTo>
                    <a:lnTo>
                      <a:pt x="0" y="25"/>
                    </a:lnTo>
                    <a:lnTo>
                      <a:pt x="7" y="15"/>
                    </a:lnTo>
                    <a:lnTo>
                      <a:pt x="21" y="4"/>
                    </a:lnTo>
                    <a:lnTo>
                      <a:pt x="36" y="0"/>
                    </a:lnTo>
                    <a:lnTo>
                      <a:pt x="50" y="4"/>
                    </a:lnTo>
                    <a:lnTo>
                      <a:pt x="65" y="11"/>
                    </a:lnTo>
                    <a:lnTo>
                      <a:pt x="72" y="22"/>
                    </a:lnTo>
                    <a:lnTo>
                      <a:pt x="75" y="36"/>
                    </a:lnTo>
                    <a:close/>
                  </a:path>
                </a:pathLst>
              </a:custGeom>
              <a:solidFill>
                <a:srgbClr val="9463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29"/>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6"/>
                    </a:lnTo>
                    <a:lnTo>
                      <a:pt x="14" y="69"/>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46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29"/>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6"/>
                    </a:lnTo>
                    <a:lnTo>
                      <a:pt x="14" y="69"/>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29"/>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2"/>
                    </a:lnTo>
                    <a:lnTo>
                      <a:pt x="14" y="65"/>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29"/>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2"/>
                    </a:lnTo>
                    <a:lnTo>
                      <a:pt x="14" y="65"/>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29"/>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2"/>
                    </a:lnTo>
                    <a:lnTo>
                      <a:pt x="14" y="65"/>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29"/>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A64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29"/>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A63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29"/>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C64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29"/>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8" name="Google Shape;248;p29"/>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29"/>
              <p:cNvSpPr/>
              <p:nvPr/>
            </p:nvSpPr>
            <p:spPr>
              <a:xfrm>
                <a:off x="3671" y="2061"/>
                <a:ext cx="69" cy="68"/>
              </a:xfrm>
              <a:custGeom>
                <a:avLst/>
                <a:gdLst/>
                <a:ahLst/>
                <a:cxnLst/>
                <a:rect l="l" t="t" r="r" b="b"/>
                <a:pathLst>
                  <a:path w="69" h="68" extrusionOk="0">
                    <a:moveTo>
                      <a:pt x="69" y="32"/>
                    </a:moveTo>
                    <a:lnTo>
                      <a:pt x="69" y="32"/>
                    </a:lnTo>
                    <a:lnTo>
                      <a:pt x="65" y="47"/>
                    </a:lnTo>
                    <a:lnTo>
                      <a:pt x="62" y="57"/>
                    </a:lnTo>
                    <a:lnTo>
                      <a:pt x="51" y="65"/>
                    </a:lnTo>
                    <a:lnTo>
                      <a:pt x="36" y="68"/>
                    </a:lnTo>
                    <a:lnTo>
                      <a:pt x="22" y="68"/>
                    </a:lnTo>
                    <a:lnTo>
                      <a:pt x="11" y="61"/>
                    </a:lnTo>
                    <a:lnTo>
                      <a:pt x="4" y="50"/>
                    </a:lnTo>
                    <a:lnTo>
                      <a:pt x="0" y="36"/>
                    </a:lnTo>
                    <a:lnTo>
                      <a:pt x="4" y="25"/>
                    </a:lnTo>
                    <a:lnTo>
                      <a:pt x="7" y="11"/>
                    </a:lnTo>
                    <a:lnTo>
                      <a:pt x="18" y="3"/>
                    </a:lnTo>
                    <a:lnTo>
                      <a:pt x="33" y="0"/>
                    </a:lnTo>
                    <a:lnTo>
                      <a:pt x="47" y="3"/>
                    </a:lnTo>
                    <a:lnTo>
                      <a:pt x="58" y="11"/>
                    </a:lnTo>
                    <a:lnTo>
                      <a:pt x="65" y="21"/>
                    </a:lnTo>
                    <a:lnTo>
                      <a:pt x="69" y="32"/>
                    </a:lnTo>
                    <a:close/>
                  </a:path>
                </a:pathLst>
              </a:custGeom>
              <a:solidFill>
                <a:srgbClr val="9F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29"/>
              <p:cNvSpPr/>
              <p:nvPr/>
            </p:nvSpPr>
            <p:spPr>
              <a:xfrm>
                <a:off x="3671" y="2061"/>
                <a:ext cx="69" cy="68"/>
              </a:xfrm>
              <a:custGeom>
                <a:avLst/>
                <a:gdLst/>
                <a:ahLst/>
                <a:cxnLst/>
                <a:rect l="l" t="t" r="r" b="b"/>
                <a:pathLst>
                  <a:path w="69" h="68" extrusionOk="0">
                    <a:moveTo>
                      <a:pt x="69" y="32"/>
                    </a:moveTo>
                    <a:lnTo>
                      <a:pt x="69" y="32"/>
                    </a:lnTo>
                    <a:lnTo>
                      <a:pt x="65" y="47"/>
                    </a:lnTo>
                    <a:lnTo>
                      <a:pt x="58" y="57"/>
                    </a:lnTo>
                    <a:lnTo>
                      <a:pt x="51" y="65"/>
                    </a:lnTo>
                    <a:lnTo>
                      <a:pt x="36" y="68"/>
                    </a:lnTo>
                    <a:lnTo>
                      <a:pt x="22" y="68"/>
                    </a:lnTo>
                    <a:lnTo>
                      <a:pt x="11" y="61"/>
                    </a:lnTo>
                    <a:lnTo>
                      <a:pt x="4" y="50"/>
                    </a:lnTo>
                    <a:lnTo>
                      <a:pt x="0" y="36"/>
                    </a:lnTo>
                    <a:lnTo>
                      <a:pt x="4" y="25"/>
                    </a:lnTo>
                    <a:lnTo>
                      <a:pt x="11" y="11"/>
                    </a:lnTo>
                    <a:lnTo>
                      <a:pt x="18" y="3"/>
                    </a:lnTo>
                    <a:lnTo>
                      <a:pt x="33" y="0"/>
                    </a:lnTo>
                    <a:lnTo>
                      <a:pt x="47" y="3"/>
                    </a:lnTo>
                    <a:lnTo>
                      <a:pt x="58" y="11"/>
                    </a:lnTo>
                    <a:lnTo>
                      <a:pt x="65" y="21"/>
                    </a:lnTo>
                    <a:lnTo>
                      <a:pt x="69" y="32"/>
                    </a:lnTo>
                    <a:close/>
                  </a:path>
                </a:pathLst>
              </a:custGeom>
              <a:solidFill>
                <a:srgbClr val="9F6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29"/>
              <p:cNvSpPr/>
              <p:nvPr/>
            </p:nvSpPr>
            <p:spPr>
              <a:xfrm>
                <a:off x="3671" y="2061"/>
                <a:ext cx="69" cy="68"/>
              </a:xfrm>
              <a:custGeom>
                <a:avLst/>
                <a:gdLst/>
                <a:ahLst/>
                <a:cxnLst/>
                <a:rect l="l" t="t" r="r" b="b"/>
                <a:pathLst>
                  <a:path w="69" h="68" extrusionOk="0">
                    <a:moveTo>
                      <a:pt x="69" y="32"/>
                    </a:moveTo>
                    <a:lnTo>
                      <a:pt x="69" y="32"/>
                    </a:lnTo>
                    <a:lnTo>
                      <a:pt x="65" y="47"/>
                    </a:lnTo>
                    <a:lnTo>
                      <a:pt x="58" y="57"/>
                    </a:lnTo>
                    <a:lnTo>
                      <a:pt x="51" y="65"/>
                    </a:lnTo>
                    <a:lnTo>
                      <a:pt x="36" y="68"/>
                    </a:lnTo>
                    <a:lnTo>
                      <a:pt x="25" y="68"/>
                    </a:lnTo>
                    <a:lnTo>
                      <a:pt x="11" y="61"/>
                    </a:lnTo>
                    <a:lnTo>
                      <a:pt x="4" y="50"/>
                    </a:lnTo>
                    <a:lnTo>
                      <a:pt x="0" y="36"/>
                    </a:lnTo>
                    <a:lnTo>
                      <a:pt x="4" y="25"/>
                    </a:lnTo>
                    <a:lnTo>
                      <a:pt x="11" y="14"/>
                    </a:lnTo>
                    <a:lnTo>
                      <a:pt x="18" y="3"/>
                    </a:lnTo>
                    <a:lnTo>
                      <a:pt x="33" y="0"/>
                    </a:lnTo>
                    <a:lnTo>
                      <a:pt x="47" y="3"/>
                    </a:lnTo>
                    <a:lnTo>
                      <a:pt x="58" y="11"/>
                    </a:lnTo>
                    <a:lnTo>
                      <a:pt x="65" y="21"/>
                    </a:lnTo>
                    <a:lnTo>
                      <a:pt x="69" y="32"/>
                    </a:lnTo>
                    <a:close/>
                  </a:path>
                </a:pathLst>
              </a:custGeom>
              <a:solidFill>
                <a:srgbClr val="A1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29"/>
              <p:cNvSpPr/>
              <p:nvPr/>
            </p:nvSpPr>
            <p:spPr>
              <a:xfrm>
                <a:off x="3671" y="2061"/>
                <a:ext cx="69" cy="68"/>
              </a:xfrm>
              <a:custGeom>
                <a:avLst/>
                <a:gdLst/>
                <a:ahLst/>
                <a:cxnLst/>
                <a:rect l="l" t="t" r="r" b="b"/>
                <a:pathLst>
                  <a:path w="69" h="68" extrusionOk="0">
                    <a:moveTo>
                      <a:pt x="69" y="32"/>
                    </a:moveTo>
                    <a:lnTo>
                      <a:pt x="69" y="32"/>
                    </a:lnTo>
                    <a:lnTo>
                      <a:pt x="65" y="47"/>
                    </a:lnTo>
                    <a:lnTo>
                      <a:pt x="58" y="57"/>
                    </a:lnTo>
                    <a:lnTo>
                      <a:pt x="51" y="65"/>
                    </a:lnTo>
                    <a:lnTo>
                      <a:pt x="36" y="68"/>
                    </a:lnTo>
                    <a:lnTo>
                      <a:pt x="25" y="65"/>
                    </a:lnTo>
                    <a:lnTo>
                      <a:pt x="11" y="61"/>
                    </a:lnTo>
                    <a:lnTo>
                      <a:pt x="4" y="50"/>
                    </a:lnTo>
                    <a:lnTo>
                      <a:pt x="0" y="36"/>
                    </a:lnTo>
                    <a:lnTo>
                      <a:pt x="4" y="25"/>
                    </a:lnTo>
                    <a:lnTo>
                      <a:pt x="11" y="14"/>
                    </a:lnTo>
                    <a:lnTo>
                      <a:pt x="18" y="3"/>
                    </a:lnTo>
                    <a:lnTo>
                      <a:pt x="33" y="0"/>
                    </a:lnTo>
                    <a:lnTo>
                      <a:pt x="47" y="3"/>
                    </a:lnTo>
                    <a:lnTo>
                      <a:pt x="58" y="11"/>
                    </a:lnTo>
                    <a:lnTo>
                      <a:pt x="65" y="21"/>
                    </a:lnTo>
                    <a:lnTo>
                      <a:pt x="69" y="32"/>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29"/>
              <p:cNvSpPr/>
              <p:nvPr/>
            </p:nvSpPr>
            <p:spPr>
              <a:xfrm>
                <a:off x="3671" y="2061"/>
                <a:ext cx="69" cy="68"/>
              </a:xfrm>
              <a:custGeom>
                <a:avLst/>
                <a:gdLst/>
                <a:ahLst/>
                <a:cxnLst/>
                <a:rect l="l" t="t" r="r" b="b"/>
                <a:pathLst>
                  <a:path w="69" h="68" extrusionOk="0">
                    <a:moveTo>
                      <a:pt x="69" y="32"/>
                    </a:moveTo>
                    <a:lnTo>
                      <a:pt x="69" y="32"/>
                    </a:lnTo>
                    <a:lnTo>
                      <a:pt x="65" y="47"/>
                    </a:lnTo>
                    <a:lnTo>
                      <a:pt x="58" y="57"/>
                    </a:lnTo>
                    <a:lnTo>
                      <a:pt x="47" y="65"/>
                    </a:lnTo>
                    <a:lnTo>
                      <a:pt x="36" y="68"/>
                    </a:lnTo>
                    <a:lnTo>
                      <a:pt x="22" y="65"/>
                    </a:lnTo>
                    <a:lnTo>
                      <a:pt x="11" y="61"/>
                    </a:lnTo>
                    <a:lnTo>
                      <a:pt x="4" y="50"/>
                    </a:lnTo>
                    <a:lnTo>
                      <a:pt x="0" y="36"/>
                    </a:lnTo>
                    <a:lnTo>
                      <a:pt x="4" y="25"/>
                    </a:lnTo>
                    <a:lnTo>
                      <a:pt x="11" y="14"/>
                    </a:lnTo>
                    <a:lnTo>
                      <a:pt x="18" y="3"/>
                    </a:lnTo>
                    <a:lnTo>
                      <a:pt x="33" y="0"/>
                    </a:lnTo>
                    <a:lnTo>
                      <a:pt x="47" y="3"/>
                    </a:lnTo>
                    <a:lnTo>
                      <a:pt x="58" y="11"/>
                    </a:lnTo>
                    <a:lnTo>
                      <a:pt x="65" y="21"/>
                    </a:lnTo>
                    <a:lnTo>
                      <a:pt x="69" y="32"/>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29"/>
              <p:cNvSpPr/>
              <p:nvPr/>
            </p:nvSpPr>
            <p:spPr>
              <a:xfrm>
                <a:off x="3675" y="2064"/>
                <a:ext cx="65" cy="65"/>
              </a:xfrm>
              <a:custGeom>
                <a:avLst/>
                <a:gdLst/>
                <a:ahLst/>
                <a:cxnLst/>
                <a:rect l="l" t="t" r="r" b="b"/>
                <a:pathLst>
                  <a:path w="65" h="65" extrusionOk="0">
                    <a:moveTo>
                      <a:pt x="65" y="29"/>
                    </a:moveTo>
                    <a:lnTo>
                      <a:pt x="65" y="29"/>
                    </a:lnTo>
                    <a:lnTo>
                      <a:pt x="61" y="44"/>
                    </a:lnTo>
                    <a:lnTo>
                      <a:pt x="54" y="54"/>
                    </a:lnTo>
                    <a:lnTo>
                      <a:pt x="43" y="62"/>
                    </a:lnTo>
                    <a:lnTo>
                      <a:pt x="32" y="65"/>
                    </a:lnTo>
                    <a:lnTo>
                      <a:pt x="18" y="62"/>
                    </a:lnTo>
                    <a:lnTo>
                      <a:pt x="11" y="54"/>
                    </a:lnTo>
                    <a:lnTo>
                      <a:pt x="3" y="47"/>
                    </a:lnTo>
                    <a:lnTo>
                      <a:pt x="0" y="33"/>
                    </a:lnTo>
                    <a:lnTo>
                      <a:pt x="0" y="22"/>
                    </a:lnTo>
                    <a:lnTo>
                      <a:pt x="7" y="11"/>
                    </a:lnTo>
                    <a:lnTo>
                      <a:pt x="18" y="4"/>
                    </a:lnTo>
                    <a:lnTo>
                      <a:pt x="29" y="0"/>
                    </a:lnTo>
                    <a:lnTo>
                      <a:pt x="43" y="0"/>
                    </a:lnTo>
                    <a:lnTo>
                      <a:pt x="50" y="8"/>
                    </a:lnTo>
                    <a:lnTo>
                      <a:pt x="61" y="18"/>
                    </a:lnTo>
                    <a:lnTo>
                      <a:pt x="65" y="29"/>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29"/>
              <p:cNvSpPr/>
              <p:nvPr/>
            </p:nvSpPr>
            <p:spPr>
              <a:xfrm>
                <a:off x="3675" y="2064"/>
                <a:ext cx="61" cy="65"/>
              </a:xfrm>
              <a:custGeom>
                <a:avLst/>
                <a:gdLst/>
                <a:ahLst/>
                <a:cxnLst/>
                <a:rect l="l" t="t" r="r" b="b"/>
                <a:pathLst>
                  <a:path w="61" h="65" extrusionOk="0">
                    <a:moveTo>
                      <a:pt x="61" y="29"/>
                    </a:moveTo>
                    <a:lnTo>
                      <a:pt x="61" y="29"/>
                    </a:lnTo>
                    <a:lnTo>
                      <a:pt x="61" y="44"/>
                    </a:lnTo>
                    <a:lnTo>
                      <a:pt x="54" y="54"/>
                    </a:lnTo>
                    <a:lnTo>
                      <a:pt x="43" y="62"/>
                    </a:lnTo>
                    <a:lnTo>
                      <a:pt x="32" y="65"/>
                    </a:lnTo>
                    <a:lnTo>
                      <a:pt x="21" y="62"/>
                    </a:lnTo>
                    <a:lnTo>
                      <a:pt x="11" y="54"/>
                    </a:lnTo>
                    <a:lnTo>
                      <a:pt x="3" y="47"/>
                    </a:lnTo>
                    <a:lnTo>
                      <a:pt x="0" y="33"/>
                    </a:lnTo>
                    <a:lnTo>
                      <a:pt x="0" y="22"/>
                    </a:lnTo>
                    <a:lnTo>
                      <a:pt x="7" y="11"/>
                    </a:lnTo>
                    <a:lnTo>
                      <a:pt x="18" y="4"/>
                    </a:lnTo>
                    <a:lnTo>
                      <a:pt x="29" y="0"/>
                    </a:lnTo>
                    <a:lnTo>
                      <a:pt x="43" y="0"/>
                    </a:lnTo>
                    <a:lnTo>
                      <a:pt x="50" y="8"/>
                    </a:lnTo>
                    <a:lnTo>
                      <a:pt x="58" y="18"/>
                    </a:lnTo>
                    <a:lnTo>
                      <a:pt x="61" y="29"/>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29"/>
              <p:cNvSpPr/>
              <p:nvPr/>
            </p:nvSpPr>
            <p:spPr>
              <a:xfrm>
                <a:off x="3675" y="2064"/>
                <a:ext cx="61" cy="65"/>
              </a:xfrm>
              <a:custGeom>
                <a:avLst/>
                <a:gdLst/>
                <a:ahLst/>
                <a:cxnLst/>
                <a:rect l="l" t="t" r="r" b="b"/>
                <a:pathLst>
                  <a:path w="61" h="65" extrusionOk="0">
                    <a:moveTo>
                      <a:pt x="61" y="29"/>
                    </a:moveTo>
                    <a:lnTo>
                      <a:pt x="61" y="29"/>
                    </a:lnTo>
                    <a:lnTo>
                      <a:pt x="61" y="44"/>
                    </a:lnTo>
                    <a:lnTo>
                      <a:pt x="54" y="54"/>
                    </a:lnTo>
                    <a:lnTo>
                      <a:pt x="43" y="62"/>
                    </a:lnTo>
                    <a:lnTo>
                      <a:pt x="32" y="65"/>
                    </a:lnTo>
                    <a:lnTo>
                      <a:pt x="21" y="62"/>
                    </a:lnTo>
                    <a:lnTo>
                      <a:pt x="11" y="54"/>
                    </a:lnTo>
                    <a:lnTo>
                      <a:pt x="3" y="47"/>
                    </a:lnTo>
                    <a:lnTo>
                      <a:pt x="0" y="33"/>
                    </a:lnTo>
                    <a:lnTo>
                      <a:pt x="0" y="22"/>
                    </a:lnTo>
                    <a:lnTo>
                      <a:pt x="7" y="11"/>
                    </a:lnTo>
                    <a:lnTo>
                      <a:pt x="18" y="4"/>
                    </a:lnTo>
                    <a:lnTo>
                      <a:pt x="29" y="0"/>
                    </a:lnTo>
                    <a:lnTo>
                      <a:pt x="39" y="0"/>
                    </a:lnTo>
                    <a:lnTo>
                      <a:pt x="50" y="8"/>
                    </a:lnTo>
                    <a:lnTo>
                      <a:pt x="58" y="18"/>
                    </a:lnTo>
                    <a:lnTo>
                      <a:pt x="61" y="29"/>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7" name="Google Shape;257;p29"/>
              <p:cNvSpPr/>
              <p:nvPr/>
            </p:nvSpPr>
            <p:spPr>
              <a:xfrm>
                <a:off x="3675" y="2064"/>
                <a:ext cx="61" cy="62"/>
              </a:xfrm>
              <a:custGeom>
                <a:avLst/>
                <a:gdLst/>
                <a:ahLst/>
                <a:cxnLst/>
                <a:rect l="l" t="t" r="r" b="b"/>
                <a:pathLst>
                  <a:path w="61" h="62" extrusionOk="0">
                    <a:moveTo>
                      <a:pt x="61" y="29"/>
                    </a:moveTo>
                    <a:lnTo>
                      <a:pt x="61" y="29"/>
                    </a:lnTo>
                    <a:lnTo>
                      <a:pt x="61" y="44"/>
                    </a:lnTo>
                    <a:lnTo>
                      <a:pt x="54" y="51"/>
                    </a:lnTo>
                    <a:lnTo>
                      <a:pt x="43" y="58"/>
                    </a:lnTo>
                    <a:lnTo>
                      <a:pt x="32" y="62"/>
                    </a:lnTo>
                    <a:lnTo>
                      <a:pt x="21" y="62"/>
                    </a:lnTo>
                    <a:lnTo>
                      <a:pt x="11" y="54"/>
                    </a:lnTo>
                    <a:lnTo>
                      <a:pt x="3" y="47"/>
                    </a:lnTo>
                    <a:lnTo>
                      <a:pt x="0" y="33"/>
                    </a:lnTo>
                    <a:lnTo>
                      <a:pt x="0" y="22"/>
                    </a:lnTo>
                    <a:lnTo>
                      <a:pt x="7" y="11"/>
                    </a:lnTo>
                    <a:lnTo>
                      <a:pt x="18" y="4"/>
                    </a:lnTo>
                    <a:lnTo>
                      <a:pt x="29" y="0"/>
                    </a:lnTo>
                    <a:lnTo>
                      <a:pt x="39" y="4"/>
                    </a:lnTo>
                    <a:lnTo>
                      <a:pt x="50" y="8"/>
                    </a:lnTo>
                    <a:lnTo>
                      <a:pt x="58" y="18"/>
                    </a:lnTo>
                    <a:lnTo>
                      <a:pt x="61" y="29"/>
                    </a:lnTo>
                    <a:close/>
                  </a:path>
                </a:pathLst>
              </a:custGeom>
              <a:solidFill>
                <a:srgbClr val="A361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29"/>
              <p:cNvSpPr/>
              <p:nvPr/>
            </p:nvSpPr>
            <p:spPr>
              <a:xfrm>
                <a:off x="3675" y="2064"/>
                <a:ext cx="61" cy="62"/>
              </a:xfrm>
              <a:custGeom>
                <a:avLst/>
                <a:gdLst/>
                <a:ahLst/>
                <a:cxnLst/>
                <a:rect l="l" t="t" r="r" b="b"/>
                <a:pathLst>
                  <a:path w="61" h="62" extrusionOk="0">
                    <a:moveTo>
                      <a:pt x="61" y="29"/>
                    </a:moveTo>
                    <a:lnTo>
                      <a:pt x="61" y="29"/>
                    </a:lnTo>
                    <a:lnTo>
                      <a:pt x="61" y="44"/>
                    </a:lnTo>
                    <a:lnTo>
                      <a:pt x="54" y="51"/>
                    </a:lnTo>
                    <a:lnTo>
                      <a:pt x="43" y="58"/>
                    </a:lnTo>
                    <a:lnTo>
                      <a:pt x="32" y="62"/>
                    </a:lnTo>
                    <a:lnTo>
                      <a:pt x="21" y="62"/>
                    </a:lnTo>
                    <a:lnTo>
                      <a:pt x="11" y="54"/>
                    </a:lnTo>
                    <a:lnTo>
                      <a:pt x="3" y="47"/>
                    </a:lnTo>
                    <a:lnTo>
                      <a:pt x="0" y="33"/>
                    </a:lnTo>
                    <a:lnTo>
                      <a:pt x="0" y="22"/>
                    </a:lnTo>
                    <a:lnTo>
                      <a:pt x="7" y="11"/>
                    </a:lnTo>
                    <a:lnTo>
                      <a:pt x="18" y="4"/>
                    </a:lnTo>
                    <a:lnTo>
                      <a:pt x="29" y="0"/>
                    </a:lnTo>
                    <a:lnTo>
                      <a:pt x="39" y="4"/>
                    </a:lnTo>
                    <a:lnTo>
                      <a:pt x="50" y="8"/>
                    </a:lnTo>
                    <a:lnTo>
                      <a:pt x="58" y="18"/>
                    </a:lnTo>
                    <a:lnTo>
                      <a:pt x="61" y="29"/>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29"/>
              <p:cNvSpPr/>
              <p:nvPr/>
            </p:nvSpPr>
            <p:spPr>
              <a:xfrm>
                <a:off x="3675" y="2064"/>
                <a:ext cx="61" cy="62"/>
              </a:xfrm>
              <a:custGeom>
                <a:avLst/>
                <a:gdLst/>
                <a:ahLst/>
                <a:cxnLst/>
                <a:rect l="l" t="t" r="r" b="b"/>
                <a:pathLst>
                  <a:path w="61" h="62" extrusionOk="0">
                    <a:moveTo>
                      <a:pt x="61" y="29"/>
                    </a:moveTo>
                    <a:lnTo>
                      <a:pt x="61" y="29"/>
                    </a:lnTo>
                    <a:lnTo>
                      <a:pt x="58" y="44"/>
                    </a:lnTo>
                    <a:lnTo>
                      <a:pt x="54" y="51"/>
                    </a:lnTo>
                    <a:lnTo>
                      <a:pt x="43" y="58"/>
                    </a:lnTo>
                    <a:lnTo>
                      <a:pt x="32" y="62"/>
                    </a:lnTo>
                    <a:lnTo>
                      <a:pt x="21" y="62"/>
                    </a:lnTo>
                    <a:lnTo>
                      <a:pt x="11" y="54"/>
                    </a:lnTo>
                    <a:lnTo>
                      <a:pt x="3" y="44"/>
                    </a:lnTo>
                    <a:lnTo>
                      <a:pt x="0" y="33"/>
                    </a:lnTo>
                    <a:lnTo>
                      <a:pt x="0" y="22"/>
                    </a:lnTo>
                    <a:lnTo>
                      <a:pt x="7" y="11"/>
                    </a:lnTo>
                    <a:lnTo>
                      <a:pt x="18" y="4"/>
                    </a:lnTo>
                    <a:lnTo>
                      <a:pt x="29" y="0"/>
                    </a:lnTo>
                    <a:lnTo>
                      <a:pt x="39" y="4"/>
                    </a:lnTo>
                    <a:lnTo>
                      <a:pt x="50" y="8"/>
                    </a:lnTo>
                    <a:lnTo>
                      <a:pt x="58" y="18"/>
                    </a:lnTo>
                    <a:lnTo>
                      <a:pt x="61" y="29"/>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29"/>
              <p:cNvSpPr/>
              <p:nvPr/>
            </p:nvSpPr>
            <p:spPr>
              <a:xfrm>
                <a:off x="3675" y="2064"/>
                <a:ext cx="61" cy="62"/>
              </a:xfrm>
              <a:custGeom>
                <a:avLst/>
                <a:gdLst/>
                <a:ahLst/>
                <a:cxnLst/>
                <a:rect l="l" t="t" r="r" b="b"/>
                <a:pathLst>
                  <a:path w="61" h="62" extrusionOk="0">
                    <a:moveTo>
                      <a:pt x="61" y="29"/>
                    </a:moveTo>
                    <a:lnTo>
                      <a:pt x="61" y="29"/>
                    </a:lnTo>
                    <a:lnTo>
                      <a:pt x="58" y="40"/>
                    </a:lnTo>
                    <a:lnTo>
                      <a:pt x="54" y="51"/>
                    </a:lnTo>
                    <a:lnTo>
                      <a:pt x="43" y="58"/>
                    </a:lnTo>
                    <a:lnTo>
                      <a:pt x="32" y="62"/>
                    </a:lnTo>
                    <a:lnTo>
                      <a:pt x="21" y="62"/>
                    </a:lnTo>
                    <a:lnTo>
                      <a:pt x="11" y="54"/>
                    </a:lnTo>
                    <a:lnTo>
                      <a:pt x="3" y="44"/>
                    </a:lnTo>
                    <a:lnTo>
                      <a:pt x="0" y="33"/>
                    </a:lnTo>
                    <a:lnTo>
                      <a:pt x="3" y="22"/>
                    </a:lnTo>
                    <a:lnTo>
                      <a:pt x="7" y="11"/>
                    </a:lnTo>
                    <a:lnTo>
                      <a:pt x="18" y="4"/>
                    </a:lnTo>
                    <a:lnTo>
                      <a:pt x="29" y="0"/>
                    </a:lnTo>
                    <a:lnTo>
                      <a:pt x="39" y="4"/>
                    </a:lnTo>
                    <a:lnTo>
                      <a:pt x="50" y="8"/>
                    </a:lnTo>
                    <a:lnTo>
                      <a:pt x="58" y="18"/>
                    </a:lnTo>
                    <a:lnTo>
                      <a:pt x="61" y="29"/>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29"/>
              <p:cNvSpPr/>
              <p:nvPr/>
            </p:nvSpPr>
            <p:spPr>
              <a:xfrm>
                <a:off x="3675" y="2064"/>
                <a:ext cx="61" cy="62"/>
              </a:xfrm>
              <a:custGeom>
                <a:avLst/>
                <a:gdLst/>
                <a:ahLst/>
                <a:cxnLst/>
                <a:rect l="l" t="t" r="r" b="b"/>
                <a:pathLst>
                  <a:path w="61" h="62" extrusionOk="0">
                    <a:moveTo>
                      <a:pt x="61" y="29"/>
                    </a:moveTo>
                    <a:lnTo>
                      <a:pt x="61" y="29"/>
                    </a:lnTo>
                    <a:lnTo>
                      <a:pt x="58" y="40"/>
                    </a:lnTo>
                    <a:lnTo>
                      <a:pt x="54" y="51"/>
                    </a:lnTo>
                    <a:lnTo>
                      <a:pt x="43" y="58"/>
                    </a:lnTo>
                    <a:lnTo>
                      <a:pt x="32" y="62"/>
                    </a:lnTo>
                    <a:lnTo>
                      <a:pt x="21" y="62"/>
                    </a:lnTo>
                    <a:lnTo>
                      <a:pt x="11" y="54"/>
                    </a:lnTo>
                    <a:lnTo>
                      <a:pt x="3" y="44"/>
                    </a:lnTo>
                    <a:lnTo>
                      <a:pt x="0" y="33"/>
                    </a:lnTo>
                    <a:lnTo>
                      <a:pt x="3" y="22"/>
                    </a:lnTo>
                    <a:lnTo>
                      <a:pt x="7" y="11"/>
                    </a:lnTo>
                    <a:lnTo>
                      <a:pt x="18" y="4"/>
                    </a:lnTo>
                    <a:lnTo>
                      <a:pt x="29" y="0"/>
                    </a:lnTo>
                    <a:lnTo>
                      <a:pt x="39" y="4"/>
                    </a:lnTo>
                    <a:lnTo>
                      <a:pt x="50" y="8"/>
                    </a:lnTo>
                    <a:lnTo>
                      <a:pt x="58" y="18"/>
                    </a:lnTo>
                    <a:lnTo>
                      <a:pt x="61" y="29"/>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2" name="Google Shape;262;p29"/>
              <p:cNvSpPr/>
              <p:nvPr/>
            </p:nvSpPr>
            <p:spPr>
              <a:xfrm>
                <a:off x="3678" y="2068"/>
                <a:ext cx="58" cy="58"/>
              </a:xfrm>
              <a:custGeom>
                <a:avLst/>
                <a:gdLst/>
                <a:ahLst/>
                <a:cxnLst/>
                <a:rect l="l" t="t" r="r" b="b"/>
                <a:pathLst>
                  <a:path w="58" h="58" extrusionOk="0">
                    <a:moveTo>
                      <a:pt x="58" y="25"/>
                    </a:moveTo>
                    <a:lnTo>
                      <a:pt x="58" y="25"/>
                    </a:lnTo>
                    <a:lnTo>
                      <a:pt x="55" y="36"/>
                    </a:lnTo>
                    <a:lnTo>
                      <a:pt x="51" y="47"/>
                    </a:lnTo>
                    <a:lnTo>
                      <a:pt x="40" y="54"/>
                    </a:lnTo>
                    <a:lnTo>
                      <a:pt x="29" y="58"/>
                    </a:lnTo>
                    <a:lnTo>
                      <a:pt x="18" y="54"/>
                    </a:lnTo>
                    <a:lnTo>
                      <a:pt x="8" y="50"/>
                    </a:lnTo>
                    <a:lnTo>
                      <a:pt x="0" y="40"/>
                    </a:lnTo>
                    <a:lnTo>
                      <a:pt x="0" y="29"/>
                    </a:lnTo>
                    <a:lnTo>
                      <a:pt x="0" y="18"/>
                    </a:lnTo>
                    <a:lnTo>
                      <a:pt x="4" y="7"/>
                    </a:lnTo>
                    <a:lnTo>
                      <a:pt x="15" y="0"/>
                    </a:lnTo>
                    <a:lnTo>
                      <a:pt x="26" y="0"/>
                    </a:lnTo>
                    <a:lnTo>
                      <a:pt x="36" y="0"/>
                    </a:lnTo>
                    <a:lnTo>
                      <a:pt x="47" y="7"/>
                    </a:lnTo>
                    <a:lnTo>
                      <a:pt x="55" y="14"/>
                    </a:lnTo>
                    <a:lnTo>
                      <a:pt x="58" y="25"/>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29"/>
              <p:cNvSpPr/>
              <p:nvPr/>
            </p:nvSpPr>
            <p:spPr>
              <a:xfrm>
                <a:off x="3678" y="2068"/>
                <a:ext cx="55" cy="58"/>
              </a:xfrm>
              <a:custGeom>
                <a:avLst/>
                <a:gdLst/>
                <a:ahLst/>
                <a:cxnLst/>
                <a:rect l="l" t="t" r="r" b="b"/>
                <a:pathLst>
                  <a:path w="55" h="58" extrusionOk="0">
                    <a:moveTo>
                      <a:pt x="55" y="25"/>
                    </a:moveTo>
                    <a:lnTo>
                      <a:pt x="55" y="25"/>
                    </a:lnTo>
                    <a:lnTo>
                      <a:pt x="55" y="36"/>
                    </a:lnTo>
                    <a:lnTo>
                      <a:pt x="47" y="47"/>
                    </a:lnTo>
                    <a:lnTo>
                      <a:pt x="40" y="54"/>
                    </a:lnTo>
                    <a:lnTo>
                      <a:pt x="29" y="58"/>
                    </a:lnTo>
                    <a:lnTo>
                      <a:pt x="18" y="54"/>
                    </a:lnTo>
                    <a:lnTo>
                      <a:pt x="8" y="50"/>
                    </a:lnTo>
                    <a:lnTo>
                      <a:pt x="0" y="40"/>
                    </a:lnTo>
                    <a:lnTo>
                      <a:pt x="0" y="29"/>
                    </a:lnTo>
                    <a:lnTo>
                      <a:pt x="0" y="18"/>
                    </a:lnTo>
                    <a:lnTo>
                      <a:pt x="8" y="7"/>
                    </a:lnTo>
                    <a:lnTo>
                      <a:pt x="15" y="0"/>
                    </a:lnTo>
                    <a:lnTo>
                      <a:pt x="26" y="0"/>
                    </a:lnTo>
                    <a:lnTo>
                      <a:pt x="36" y="0"/>
                    </a:lnTo>
                    <a:lnTo>
                      <a:pt x="47" y="7"/>
                    </a:lnTo>
                    <a:lnTo>
                      <a:pt x="55" y="14"/>
                    </a:lnTo>
                    <a:lnTo>
                      <a:pt x="55" y="25"/>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 name="Google Shape;264;p29"/>
              <p:cNvSpPr/>
              <p:nvPr/>
            </p:nvSpPr>
            <p:spPr>
              <a:xfrm>
                <a:off x="3678" y="2068"/>
                <a:ext cx="55" cy="58"/>
              </a:xfrm>
              <a:custGeom>
                <a:avLst/>
                <a:gdLst/>
                <a:ahLst/>
                <a:cxnLst/>
                <a:rect l="l" t="t" r="r" b="b"/>
                <a:pathLst>
                  <a:path w="55" h="58" extrusionOk="0">
                    <a:moveTo>
                      <a:pt x="55" y="25"/>
                    </a:moveTo>
                    <a:lnTo>
                      <a:pt x="55" y="25"/>
                    </a:lnTo>
                    <a:lnTo>
                      <a:pt x="55" y="36"/>
                    </a:lnTo>
                    <a:lnTo>
                      <a:pt x="47" y="47"/>
                    </a:lnTo>
                    <a:lnTo>
                      <a:pt x="40" y="54"/>
                    </a:lnTo>
                    <a:lnTo>
                      <a:pt x="29" y="58"/>
                    </a:lnTo>
                    <a:lnTo>
                      <a:pt x="18" y="54"/>
                    </a:lnTo>
                    <a:lnTo>
                      <a:pt x="8" y="50"/>
                    </a:lnTo>
                    <a:lnTo>
                      <a:pt x="0" y="40"/>
                    </a:lnTo>
                    <a:lnTo>
                      <a:pt x="0" y="29"/>
                    </a:lnTo>
                    <a:lnTo>
                      <a:pt x="0" y="18"/>
                    </a:lnTo>
                    <a:lnTo>
                      <a:pt x="8" y="7"/>
                    </a:lnTo>
                    <a:lnTo>
                      <a:pt x="15" y="0"/>
                    </a:lnTo>
                    <a:lnTo>
                      <a:pt x="26" y="0"/>
                    </a:lnTo>
                    <a:lnTo>
                      <a:pt x="36" y="0"/>
                    </a:lnTo>
                    <a:lnTo>
                      <a:pt x="47" y="7"/>
                    </a:lnTo>
                    <a:lnTo>
                      <a:pt x="55" y="14"/>
                    </a:lnTo>
                    <a:lnTo>
                      <a:pt x="55" y="25"/>
                    </a:lnTo>
                    <a:close/>
                  </a:path>
                </a:pathLst>
              </a:custGeom>
              <a:solidFill>
                <a:srgbClr val="AA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29"/>
              <p:cNvSpPr/>
              <p:nvPr/>
            </p:nvSpPr>
            <p:spPr>
              <a:xfrm>
                <a:off x="3678" y="2068"/>
                <a:ext cx="55" cy="54"/>
              </a:xfrm>
              <a:custGeom>
                <a:avLst/>
                <a:gdLst/>
                <a:ahLst/>
                <a:cxnLst/>
                <a:rect l="l" t="t" r="r" b="b"/>
                <a:pathLst>
                  <a:path w="55" h="54" extrusionOk="0">
                    <a:moveTo>
                      <a:pt x="55" y="25"/>
                    </a:moveTo>
                    <a:lnTo>
                      <a:pt x="55" y="25"/>
                    </a:lnTo>
                    <a:lnTo>
                      <a:pt x="55" y="36"/>
                    </a:lnTo>
                    <a:lnTo>
                      <a:pt x="47" y="47"/>
                    </a:lnTo>
                    <a:lnTo>
                      <a:pt x="40" y="54"/>
                    </a:lnTo>
                    <a:lnTo>
                      <a:pt x="29" y="54"/>
                    </a:lnTo>
                    <a:lnTo>
                      <a:pt x="18" y="54"/>
                    </a:lnTo>
                    <a:lnTo>
                      <a:pt x="8" y="50"/>
                    </a:lnTo>
                    <a:lnTo>
                      <a:pt x="4" y="40"/>
                    </a:lnTo>
                    <a:lnTo>
                      <a:pt x="0" y="29"/>
                    </a:lnTo>
                    <a:lnTo>
                      <a:pt x="0" y="18"/>
                    </a:lnTo>
                    <a:lnTo>
                      <a:pt x="8" y="11"/>
                    </a:lnTo>
                    <a:lnTo>
                      <a:pt x="15" y="4"/>
                    </a:lnTo>
                    <a:lnTo>
                      <a:pt x="26" y="0"/>
                    </a:lnTo>
                    <a:lnTo>
                      <a:pt x="36" y="0"/>
                    </a:lnTo>
                    <a:lnTo>
                      <a:pt x="47" y="7"/>
                    </a:lnTo>
                    <a:lnTo>
                      <a:pt x="51" y="14"/>
                    </a:lnTo>
                    <a:lnTo>
                      <a:pt x="55" y="25"/>
                    </a:lnTo>
                    <a:close/>
                  </a:path>
                </a:pathLst>
              </a:custGeom>
              <a:solidFill>
                <a:srgbClr val="AA60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29"/>
              <p:cNvSpPr/>
              <p:nvPr/>
            </p:nvSpPr>
            <p:spPr>
              <a:xfrm>
                <a:off x="3678" y="2068"/>
                <a:ext cx="55" cy="54"/>
              </a:xfrm>
              <a:custGeom>
                <a:avLst/>
                <a:gdLst/>
                <a:ahLst/>
                <a:cxnLst/>
                <a:rect l="l" t="t" r="r" b="b"/>
                <a:pathLst>
                  <a:path w="55" h="54" extrusionOk="0">
                    <a:moveTo>
                      <a:pt x="55" y="25"/>
                    </a:moveTo>
                    <a:lnTo>
                      <a:pt x="55" y="25"/>
                    </a:lnTo>
                    <a:lnTo>
                      <a:pt x="55" y="36"/>
                    </a:lnTo>
                    <a:lnTo>
                      <a:pt x="47" y="47"/>
                    </a:lnTo>
                    <a:lnTo>
                      <a:pt x="40" y="54"/>
                    </a:lnTo>
                    <a:lnTo>
                      <a:pt x="29" y="54"/>
                    </a:lnTo>
                    <a:lnTo>
                      <a:pt x="18" y="54"/>
                    </a:lnTo>
                    <a:lnTo>
                      <a:pt x="8" y="50"/>
                    </a:lnTo>
                    <a:lnTo>
                      <a:pt x="4" y="40"/>
                    </a:lnTo>
                    <a:lnTo>
                      <a:pt x="0" y="29"/>
                    </a:lnTo>
                    <a:lnTo>
                      <a:pt x="0" y="18"/>
                    </a:lnTo>
                    <a:lnTo>
                      <a:pt x="8" y="11"/>
                    </a:lnTo>
                    <a:lnTo>
                      <a:pt x="15" y="4"/>
                    </a:lnTo>
                    <a:lnTo>
                      <a:pt x="26" y="0"/>
                    </a:lnTo>
                    <a:lnTo>
                      <a:pt x="36" y="0"/>
                    </a:lnTo>
                    <a:lnTo>
                      <a:pt x="47" y="7"/>
                    </a:lnTo>
                    <a:lnTo>
                      <a:pt x="51" y="14"/>
                    </a:lnTo>
                    <a:lnTo>
                      <a:pt x="55" y="25"/>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29"/>
              <p:cNvSpPr/>
              <p:nvPr/>
            </p:nvSpPr>
            <p:spPr>
              <a:xfrm>
                <a:off x="3678" y="2068"/>
                <a:ext cx="55" cy="54"/>
              </a:xfrm>
              <a:custGeom>
                <a:avLst/>
                <a:gdLst/>
                <a:ahLst/>
                <a:cxnLst/>
                <a:rect l="l" t="t" r="r" b="b"/>
                <a:pathLst>
                  <a:path w="55" h="54" extrusionOk="0">
                    <a:moveTo>
                      <a:pt x="55" y="25"/>
                    </a:moveTo>
                    <a:lnTo>
                      <a:pt x="55" y="25"/>
                    </a:lnTo>
                    <a:lnTo>
                      <a:pt x="55" y="36"/>
                    </a:lnTo>
                    <a:lnTo>
                      <a:pt x="47" y="47"/>
                    </a:lnTo>
                    <a:lnTo>
                      <a:pt x="40" y="54"/>
                    </a:lnTo>
                    <a:lnTo>
                      <a:pt x="29" y="54"/>
                    </a:lnTo>
                    <a:lnTo>
                      <a:pt x="18" y="54"/>
                    </a:lnTo>
                    <a:lnTo>
                      <a:pt x="8" y="47"/>
                    </a:lnTo>
                    <a:lnTo>
                      <a:pt x="4" y="40"/>
                    </a:lnTo>
                    <a:lnTo>
                      <a:pt x="0" y="29"/>
                    </a:lnTo>
                    <a:lnTo>
                      <a:pt x="0" y="18"/>
                    </a:lnTo>
                    <a:lnTo>
                      <a:pt x="8" y="11"/>
                    </a:lnTo>
                    <a:lnTo>
                      <a:pt x="15" y="4"/>
                    </a:lnTo>
                    <a:lnTo>
                      <a:pt x="26" y="0"/>
                    </a:lnTo>
                    <a:lnTo>
                      <a:pt x="36" y="4"/>
                    </a:lnTo>
                    <a:lnTo>
                      <a:pt x="44" y="7"/>
                    </a:lnTo>
                    <a:lnTo>
                      <a:pt x="51" y="14"/>
                    </a:lnTo>
                    <a:lnTo>
                      <a:pt x="55" y="25"/>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29"/>
              <p:cNvSpPr/>
              <p:nvPr/>
            </p:nvSpPr>
            <p:spPr>
              <a:xfrm>
                <a:off x="3678" y="2068"/>
                <a:ext cx="55" cy="54"/>
              </a:xfrm>
              <a:custGeom>
                <a:avLst/>
                <a:gdLst/>
                <a:ahLst/>
                <a:cxnLst/>
                <a:rect l="l" t="t" r="r" b="b"/>
                <a:pathLst>
                  <a:path w="55" h="54" extrusionOk="0">
                    <a:moveTo>
                      <a:pt x="55" y="25"/>
                    </a:moveTo>
                    <a:lnTo>
                      <a:pt x="55" y="25"/>
                    </a:lnTo>
                    <a:lnTo>
                      <a:pt x="51" y="36"/>
                    </a:lnTo>
                    <a:lnTo>
                      <a:pt x="47" y="47"/>
                    </a:lnTo>
                    <a:lnTo>
                      <a:pt x="40" y="50"/>
                    </a:lnTo>
                    <a:lnTo>
                      <a:pt x="29" y="54"/>
                    </a:lnTo>
                    <a:lnTo>
                      <a:pt x="18" y="54"/>
                    </a:lnTo>
                    <a:lnTo>
                      <a:pt x="11" y="47"/>
                    </a:lnTo>
                    <a:lnTo>
                      <a:pt x="4" y="40"/>
                    </a:lnTo>
                    <a:lnTo>
                      <a:pt x="0" y="29"/>
                    </a:lnTo>
                    <a:lnTo>
                      <a:pt x="4" y="18"/>
                    </a:lnTo>
                    <a:lnTo>
                      <a:pt x="8" y="11"/>
                    </a:lnTo>
                    <a:lnTo>
                      <a:pt x="15" y="4"/>
                    </a:lnTo>
                    <a:lnTo>
                      <a:pt x="26" y="0"/>
                    </a:lnTo>
                    <a:lnTo>
                      <a:pt x="36" y="4"/>
                    </a:lnTo>
                    <a:lnTo>
                      <a:pt x="44" y="7"/>
                    </a:lnTo>
                    <a:lnTo>
                      <a:pt x="51" y="14"/>
                    </a:lnTo>
                    <a:lnTo>
                      <a:pt x="55" y="25"/>
                    </a:lnTo>
                    <a:close/>
                  </a:path>
                </a:pathLst>
              </a:custGeom>
              <a:solidFill>
                <a:srgbClr val="AD60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29"/>
              <p:cNvSpPr/>
              <p:nvPr/>
            </p:nvSpPr>
            <p:spPr>
              <a:xfrm>
                <a:off x="3678" y="2068"/>
                <a:ext cx="55" cy="54"/>
              </a:xfrm>
              <a:custGeom>
                <a:avLst/>
                <a:gdLst/>
                <a:ahLst/>
                <a:cxnLst/>
                <a:rect l="l" t="t" r="r" b="b"/>
                <a:pathLst>
                  <a:path w="55" h="54" extrusionOk="0">
                    <a:moveTo>
                      <a:pt x="55" y="25"/>
                    </a:moveTo>
                    <a:lnTo>
                      <a:pt x="55" y="25"/>
                    </a:lnTo>
                    <a:lnTo>
                      <a:pt x="51" y="36"/>
                    </a:lnTo>
                    <a:lnTo>
                      <a:pt x="47" y="47"/>
                    </a:lnTo>
                    <a:lnTo>
                      <a:pt x="40" y="50"/>
                    </a:lnTo>
                    <a:lnTo>
                      <a:pt x="29" y="54"/>
                    </a:lnTo>
                    <a:lnTo>
                      <a:pt x="18" y="54"/>
                    </a:lnTo>
                    <a:lnTo>
                      <a:pt x="11" y="47"/>
                    </a:lnTo>
                    <a:lnTo>
                      <a:pt x="4" y="40"/>
                    </a:lnTo>
                    <a:lnTo>
                      <a:pt x="0" y="29"/>
                    </a:lnTo>
                    <a:lnTo>
                      <a:pt x="4" y="18"/>
                    </a:lnTo>
                    <a:lnTo>
                      <a:pt x="8" y="11"/>
                    </a:lnTo>
                    <a:lnTo>
                      <a:pt x="15" y="4"/>
                    </a:lnTo>
                    <a:lnTo>
                      <a:pt x="26" y="0"/>
                    </a:lnTo>
                    <a:lnTo>
                      <a:pt x="36" y="4"/>
                    </a:lnTo>
                    <a:lnTo>
                      <a:pt x="44" y="7"/>
                    </a:lnTo>
                    <a:lnTo>
                      <a:pt x="51" y="14"/>
                    </a:lnTo>
                    <a:lnTo>
                      <a:pt x="55" y="25"/>
                    </a:lnTo>
                    <a:close/>
                  </a:path>
                </a:pathLst>
              </a:custGeom>
              <a:solidFill>
                <a:srgbClr val="B062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29"/>
              <p:cNvSpPr/>
              <p:nvPr/>
            </p:nvSpPr>
            <p:spPr>
              <a:xfrm>
                <a:off x="3678" y="2072"/>
                <a:ext cx="55" cy="50"/>
              </a:xfrm>
              <a:custGeom>
                <a:avLst/>
                <a:gdLst/>
                <a:ahLst/>
                <a:cxnLst/>
                <a:rect l="l" t="t" r="r" b="b"/>
                <a:pathLst>
                  <a:path w="55" h="50" extrusionOk="0">
                    <a:moveTo>
                      <a:pt x="55" y="21"/>
                    </a:moveTo>
                    <a:lnTo>
                      <a:pt x="55" y="21"/>
                    </a:lnTo>
                    <a:lnTo>
                      <a:pt x="51" y="32"/>
                    </a:lnTo>
                    <a:lnTo>
                      <a:pt x="47" y="43"/>
                    </a:lnTo>
                    <a:lnTo>
                      <a:pt x="40" y="46"/>
                    </a:lnTo>
                    <a:lnTo>
                      <a:pt x="29" y="50"/>
                    </a:lnTo>
                    <a:lnTo>
                      <a:pt x="18" y="50"/>
                    </a:lnTo>
                    <a:lnTo>
                      <a:pt x="11" y="43"/>
                    </a:lnTo>
                    <a:lnTo>
                      <a:pt x="4" y="36"/>
                    </a:lnTo>
                    <a:lnTo>
                      <a:pt x="0" y="25"/>
                    </a:lnTo>
                    <a:lnTo>
                      <a:pt x="4" y="14"/>
                    </a:lnTo>
                    <a:lnTo>
                      <a:pt x="8" y="7"/>
                    </a:lnTo>
                    <a:lnTo>
                      <a:pt x="15" y="0"/>
                    </a:lnTo>
                    <a:lnTo>
                      <a:pt x="26" y="0"/>
                    </a:lnTo>
                    <a:lnTo>
                      <a:pt x="36" y="0"/>
                    </a:lnTo>
                    <a:lnTo>
                      <a:pt x="44" y="3"/>
                    </a:lnTo>
                    <a:lnTo>
                      <a:pt x="51" y="14"/>
                    </a:lnTo>
                    <a:lnTo>
                      <a:pt x="55" y="21"/>
                    </a:lnTo>
                    <a:close/>
                  </a:path>
                </a:pathLst>
              </a:custGeom>
              <a:solidFill>
                <a:srgbClr val="B060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29"/>
              <p:cNvSpPr/>
              <p:nvPr/>
            </p:nvSpPr>
            <p:spPr>
              <a:xfrm>
                <a:off x="3678" y="2072"/>
                <a:ext cx="55" cy="50"/>
              </a:xfrm>
              <a:custGeom>
                <a:avLst/>
                <a:gdLst/>
                <a:ahLst/>
                <a:cxnLst/>
                <a:rect l="l" t="t" r="r" b="b"/>
                <a:pathLst>
                  <a:path w="55" h="50" extrusionOk="0">
                    <a:moveTo>
                      <a:pt x="55" y="21"/>
                    </a:moveTo>
                    <a:lnTo>
                      <a:pt x="55" y="21"/>
                    </a:lnTo>
                    <a:lnTo>
                      <a:pt x="51" y="32"/>
                    </a:lnTo>
                    <a:lnTo>
                      <a:pt x="47" y="39"/>
                    </a:lnTo>
                    <a:lnTo>
                      <a:pt x="40" y="46"/>
                    </a:lnTo>
                    <a:lnTo>
                      <a:pt x="29" y="50"/>
                    </a:lnTo>
                    <a:lnTo>
                      <a:pt x="18" y="50"/>
                    </a:lnTo>
                    <a:lnTo>
                      <a:pt x="11" y="43"/>
                    </a:lnTo>
                    <a:lnTo>
                      <a:pt x="4" y="36"/>
                    </a:lnTo>
                    <a:lnTo>
                      <a:pt x="0" y="25"/>
                    </a:lnTo>
                    <a:lnTo>
                      <a:pt x="4" y="14"/>
                    </a:lnTo>
                    <a:lnTo>
                      <a:pt x="8" y="7"/>
                    </a:lnTo>
                    <a:lnTo>
                      <a:pt x="15" y="0"/>
                    </a:lnTo>
                    <a:lnTo>
                      <a:pt x="26" y="0"/>
                    </a:lnTo>
                    <a:lnTo>
                      <a:pt x="36" y="0"/>
                    </a:lnTo>
                    <a:lnTo>
                      <a:pt x="44" y="3"/>
                    </a:lnTo>
                    <a:lnTo>
                      <a:pt x="51" y="14"/>
                    </a:lnTo>
                    <a:lnTo>
                      <a:pt x="55" y="21"/>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29"/>
              <p:cNvSpPr/>
              <p:nvPr/>
            </p:nvSpPr>
            <p:spPr>
              <a:xfrm>
                <a:off x="3678" y="2072"/>
                <a:ext cx="55" cy="50"/>
              </a:xfrm>
              <a:custGeom>
                <a:avLst/>
                <a:gdLst/>
                <a:ahLst/>
                <a:cxnLst/>
                <a:rect l="l" t="t" r="r" b="b"/>
                <a:pathLst>
                  <a:path w="55" h="50" extrusionOk="0">
                    <a:moveTo>
                      <a:pt x="55" y="21"/>
                    </a:moveTo>
                    <a:lnTo>
                      <a:pt x="55" y="21"/>
                    </a:lnTo>
                    <a:lnTo>
                      <a:pt x="51" y="32"/>
                    </a:lnTo>
                    <a:lnTo>
                      <a:pt x="47" y="39"/>
                    </a:lnTo>
                    <a:lnTo>
                      <a:pt x="40" y="46"/>
                    </a:lnTo>
                    <a:lnTo>
                      <a:pt x="29" y="50"/>
                    </a:lnTo>
                    <a:lnTo>
                      <a:pt x="18" y="46"/>
                    </a:lnTo>
                    <a:lnTo>
                      <a:pt x="11" y="43"/>
                    </a:lnTo>
                    <a:lnTo>
                      <a:pt x="4" y="36"/>
                    </a:lnTo>
                    <a:lnTo>
                      <a:pt x="0" y="25"/>
                    </a:lnTo>
                    <a:lnTo>
                      <a:pt x="4" y="14"/>
                    </a:lnTo>
                    <a:lnTo>
                      <a:pt x="8" y="7"/>
                    </a:lnTo>
                    <a:lnTo>
                      <a:pt x="15" y="0"/>
                    </a:lnTo>
                    <a:lnTo>
                      <a:pt x="26" y="0"/>
                    </a:lnTo>
                    <a:lnTo>
                      <a:pt x="36" y="0"/>
                    </a:lnTo>
                    <a:lnTo>
                      <a:pt x="44" y="3"/>
                    </a:lnTo>
                    <a:lnTo>
                      <a:pt x="51" y="14"/>
                    </a:lnTo>
                    <a:lnTo>
                      <a:pt x="55" y="21"/>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29"/>
              <p:cNvSpPr/>
              <p:nvPr/>
            </p:nvSpPr>
            <p:spPr>
              <a:xfrm>
                <a:off x="3682" y="2072"/>
                <a:ext cx="47" cy="50"/>
              </a:xfrm>
              <a:custGeom>
                <a:avLst/>
                <a:gdLst/>
                <a:ahLst/>
                <a:cxnLst/>
                <a:rect l="l" t="t" r="r" b="b"/>
                <a:pathLst>
                  <a:path w="47" h="50" extrusionOk="0">
                    <a:moveTo>
                      <a:pt x="47" y="21"/>
                    </a:moveTo>
                    <a:lnTo>
                      <a:pt x="47" y="21"/>
                    </a:lnTo>
                    <a:lnTo>
                      <a:pt x="47" y="32"/>
                    </a:lnTo>
                    <a:lnTo>
                      <a:pt x="43" y="39"/>
                    </a:lnTo>
                    <a:lnTo>
                      <a:pt x="36" y="46"/>
                    </a:lnTo>
                    <a:lnTo>
                      <a:pt x="25" y="50"/>
                    </a:lnTo>
                    <a:lnTo>
                      <a:pt x="14" y="46"/>
                    </a:lnTo>
                    <a:lnTo>
                      <a:pt x="7" y="43"/>
                    </a:lnTo>
                    <a:lnTo>
                      <a:pt x="0" y="36"/>
                    </a:lnTo>
                    <a:lnTo>
                      <a:pt x="0" y="25"/>
                    </a:lnTo>
                    <a:lnTo>
                      <a:pt x="0" y="14"/>
                    </a:lnTo>
                    <a:lnTo>
                      <a:pt x="4" y="7"/>
                    </a:lnTo>
                    <a:lnTo>
                      <a:pt x="11" y="3"/>
                    </a:lnTo>
                    <a:lnTo>
                      <a:pt x="22" y="0"/>
                    </a:lnTo>
                    <a:lnTo>
                      <a:pt x="32" y="0"/>
                    </a:lnTo>
                    <a:lnTo>
                      <a:pt x="40" y="3"/>
                    </a:lnTo>
                    <a:lnTo>
                      <a:pt x="47" y="14"/>
                    </a:lnTo>
                    <a:lnTo>
                      <a:pt x="47" y="21"/>
                    </a:lnTo>
                    <a:close/>
                  </a:path>
                </a:pathLst>
              </a:custGeom>
              <a:solidFill>
                <a:srgbClr val="B25F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29"/>
              <p:cNvSpPr/>
              <p:nvPr/>
            </p:nvSpPr>
            <p:spPr>
              <a:xfrm>
                <a:off x="3448" y="2090"/>
                <a:ext cx="292" cy="201"/>
              </a:xfrm>
              <a:custGeom>
                <a:avLst/>
                <a:gdLst/>
                <a:ahLst/>
                <a:cxnLst/>
                <a:rect l="l" t="t" r="r" b="b"/>
                <a:pathLst>
                  <a:path w="292" h="201" extrusionOk="0">
                    <a:moveTo>
                      <a:pt x="101" y="173"/>
                    </a:moveTo>
                    <a:lnTo>
                      <a:pt x="0" y="65"/>
                    </a:lnTo>
                    <a:lnTo>
                      <a:pt x="47" y="0"/>
                    </a:lnTo>
                    <a:lnTo>
                      <a:pt x="72" y="32"/>
                    </a:lnTo>
                    <a:lnTo>
                      <a:pt x="101" y="65"/>
                    </a:lnTo>
                    <a:lnTo>
                      <a:pt x="133" y="93"/>
                    </a:lnTo>
                    <a:lnTo>
                      <a:pt x="241" y="122"/>
                    </a:lnTo>
                    <a:lnTo>
                      <a:pt x="277" y="137"/>
                    </a:lnTo>
                    <a:lnTo>
                      <a:pt x="288" y="144"/>
                    </a:lnTo>
                    <a:lnTo>
                      <a:pt x="292" y="147"/>
                    </a:lnTo>
                    <a:lnTo>
                      <a:pt x="292" y="162"/>
                    </a:lnTo>
                    <a:lnTo>
                      <a:pt x="292" y="173"/>
                    </a:lnTo>
                    <a:lnTo>
                      <a:pt x="285" y="180"/>
                    </a:lnTo>
                    <a:lnTo>
                      <a:pt x="277" y="187"/>
                    </a:lnTo>
                    <a:lnTo>
                      <a:pt x="259" y="198"/>
                    </a:lnTo>
                    <a:lnTo>
                      <a:pt x="238" y="201"/>
                    </a:lnTo>
                    <a:lnTo>
                      <a:pt x="216" y="201"/>
                    </a:lnTo>
                    <a:lnTo>
                      <a:pt x="194" y="198"/>
                    </a:lnTo>
                    <a:lnTo>
                      <a:pt x="173" y="194"/>
                    </a:lnTo>
                    <a:lnTo>
                      <a:pt x="101" y="173"/>
                    </a:lnTo>
                    <a:close/>
                  </a:path>
                </a:pathLst>
              </a:custGeom>
              <a:solidFill>
                <a:srgbClr val="F57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29"/>
              <p:cNvSpPr/>
              <p:nvPr/>
            </p:nvSpPr>
            <p:spPr>
              <a:xfrm>
                <a:off x="2752" y="2115"/>
                <a:ext cx="62" cy="25"/>
              </a:xfrm>
              <a:custGeom>
                <a:avLst/>
                <a:gdLst/>
                <a:ahLst/>
                <a:cxnLst/>
                <a:rect l="l" t="t" r="r" b="b"/>
                <a:pathLst>
                  <a:path w="62" h="25" extrusionOk="0">
                    <a:moveTo>
                      <a:pt x="0" y="14"/>
                    </a:moveTo>
                    <a:lnTo>
                      <a:pt x="0" y="14"/>
                    </a:lnTo>
                    <a:lnTo>
                      <a:pt x="26" y="7"/>
                    </a:lnTo>
                    <a:lnTo>
                      <a:pt x="44" y="0"/>
                    </a:lnTo>
                    <a:lnTo>
                      <a:pt x="54" y="0"/>
                    </a:lnTo>
                    <a:lnTo>
                      <a:pt x="58" y="3"/>
                    </a:lnTo>
                    <a:lnTo>
                      <a:pt x="62" y="7"/>
                    </a:lnTo>
                    <a:lnTo>
                      <a:pt x="62" y="11"/>
                    </a:lnTo>
                    <a:lnTo>
                      <a:pt x="58" y="14"/>
                    </a:lnTo>
                    <a:lnTo>
                      <a:pt x="51" y="18"/>
                    </a:lnTo>
                    <a:lnTo>
                      <a:pt x="15" y="25"/>
                    </a:lnTo>
                    <a:lnTo>
                      <a:pt x="0" y="1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29"/>
              <p:cNvSpPr/>
              <p:nvPr/>
            </p:nvSpPr>
            <p:spPr>
              <a:xfrm>
                <a:off x="2125" y="3041"/>
                <a:ext cx="181" cy="184"/>
              </a:xfrm>
              <a:custGeom>
                <a:avLst/>
                <a:gdLst/>
                <a:ahLst/>
                <a:cxnLst/>
                <a:rect l="l" t="t" r="r" b="b"/>
                <a:pathLst>
                  <a:path w="181" h="184" extrusionOk="0">
                    <a:moveTo>
                      <a:pt x="173" y="119"/>
                    </a:moveTo>
                    <a:lnTo>
                      <a:pt x="173" y="119"/>
                    </a:lnTo>
                    <a:lnTo>
                      <a:pt x="159" y="90"/>
                    </a:lnTo>
                    <a:lnTo>
                      <a:pt x="170" y="68"/>
                    </a:lnTo>
                    <a:lnTo>
                      <a:pt x="119" y="43"/>
                    </a:lnTo>
                    <a:lnTo>
                      <a:pt x="87" y="22"/>
                    </a:lnTo>
                    <a:lnTo>
                      <a:pt x="54" y="0"/>
                    </a:lnTo>
                    <a:lnTo>
                      <a:pt x="36" y="25"/>
                    </a:lnTo>
                    <a:lnTo>
                      <a:pt x="26" y="36"/>
                    </a:lnTo>
                    <a:lnTo>
                      <a:pt x="8" y="68"/>
                    </a:lnTo>
                    <a:lnTo>
                      <a:pt x="0" y="83"/>
                    </a:lnTo>
                    <a:lnTo>
                      <a:pt x="40" y="108"/>
                    </a:lnTo>
                    <a:lnTo>
                      <a:pt x="98" y="148"/>
                    </a:lnTo>
                    <a:lnTo>
                      <a:pt x="137" y="173"/>
                    </a:lnTo>
                    <a:lnTo>
                      <a:pt x="152" y="184"/>
                    </a:lnTo>
                    <a:lnTo>
                      <a:pt x="159" y="184"/>
                    </a:lnTo>
                    <a:lnTo>
                      <a:pt x="166" y="180"/>
                    </a:lnTo>
                    <a:lnTo>
                      <a:pt x="170" y="173"/>
                    </a:lnTo>
                    <a:lnTo>
                      <a:pt x="170" y="169"/>
                    </a:lnTo>
                    <a:lnTo>
                      <a:pt x="181" y="148"/>
                    </a:lnTo>
                    <a:lnTo>
                      <a:pt x="17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7" name="Google Shape;277;p29"/>
              <p:cNvSpPr/>
              <p:nvPr/>
            </p:nvSpPr>
            <p:spPr>
              <a:xfrm>
                <a:off x="2133" y="3066"/>
                <a:ext cx="90" cy="90"/>
              </a:xfrm>
              <a:custGeom>
                <a:avLst/>
                <a:gdLst/>
                <a:ahLst/>
                <a:cxnLst/>
                <a:rect l="l" t="t" r="r" b="b"/>
                <a:pathLst>
                  <a:path w="90" h="90" extrusionOk="0">
                    <a:moveTo>
                      <a:pt x="28" y="0"/>
                    </a:moveTo>
                    <a:lnTo>
                      <a:pt x="28" y="0"/>
                    </a:lnTo>
                    <a:lnTo>
                      <a:pt x="18" y="11"/>
                    </a:lnTo>
                    <a:lnTo>
                      <a:pt x="0" y="43"/>
                    </a:lnTo>
                    <a:lnTo>
                      <a:pt x="21" y="61"/>
                    </a:lnTo>
                    <a:lnTo>
                      <a:pt x="43" y="76"/>
                    </a:lnTo>
                    <a:lnTo>
                      <a:pt x="64" y="87"/>
                    </a:lnTo>
                    <a:lnTo>
                      <a:pt x="90" y="90"/>
                    </a:lnTo>
                    <a:lnTo>
                      <a:pt x="82" y="65"/>
                    </a:lnTo>
                    <a:lnTo>
                      <a:pt x="68" y="43"/>
                    </a:lnTo>
                    <a:lnTo>
                      <a:pt x="50" y="18"/>
                    </a:lnTo>
                    <a:lnTo>
                      <a:pt x="28"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Google Shape;278;p29"/>
              <p:cNvSpPr/>
              <p:nvPr/>
            </p:nvSpPr>
            <p:spPr>
              <a:xfrm>
                <a:off x="2161" y="3041"/>
                <a:ext cx="94" cy="119"/>
              </a:xfrm>
              <a:custGeom>
                <a:avLst/>
                <a:gdLst/>
                <a:ahLst/>
                <a:cxnLst/>
                <a:rect l="l" t="t" r="r" b="b"/>
                <a:pathLst>
                  <a:path w="94" h="119" extrusionOk="0">
                    <a:moveTo>
                      <a:pt x="18" y="0"/>
                    </a:moveTo>
                    <a:lnTo>
                      <a:pt x="18" y="0"/>
                    </a:lnTo>
                    <a:lnTo>
                      <a:pt x="0" y="25"/>
                    </a:lnTo>
                    <a:lnTo>
                      <a:pt x="22" y="43"/>
                    </a:lnTo>
                    <a:lnTo>
                      <a:pt x="40" y="68"/>
                    </a:lnTo>
                    <a:lnTo>
                      <a:pt x="54" y="90"/>
                    </a:lnTo>
                    <a:lnTo>
                      <a:pt x="62" y="115"/>
                    </a:lnTo>
                    <a:lnTo>
                      <a:pt x="94" y="119"/>
                    </a:lnTo>
                    <a:lnTo>
                      <a:pt x="87" y="83"/>
                    </a:lnTo>
                    <a:lnTo>
                      <a:pt x="83" y="43"/>
                    </a:lnTo>
                    <a:lnTo>
                      <a:pt x="51" y="22"/>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9" name="Google Shape;279;p29"/>
              <p:cNvSpPr/>
              <p:nvPr/>
            </p:nvSpPr>
            <p:spPr>
              <a:xfrm>
                <a:off x="2244" y="3084"/>
                <a:ext cx="54" cy="76"/>
              </a:xfrm>
              <a:custGeom>
                <a:avLst/>
                <a:gdLst/>
                <a:ahLst/>
                <a:cxnLst/>
                <a:rect l="l" t="t" r="r" b="b"/>
                <a:pathLst>
                  <a:path w="54" h="76" extrusionOk="0">
                    <a:moveTo>
                      <a:pt x="51" y="25"/>
                    </a:moveTo>
                    <a:lnTo>
                      <a:pt x="51" y="25"/>
                    </a:lnTo>
                    <a:lnTo>
                      <a:pt x="0" y="0"/>
                    </a:lnTo>
                    <a:lnTo>
                      <a:pt x="4" y="40"/>
                    </a:lnTo>
                    <a:lnTo>
                      <a:pt x="11" y="76"/>
                    </a:lnTo>
                    <a:lnTo>
                      <a:pt x="54" y="76"/>
                    </a:lnTo>
                    <a:lnTo>
                      <a:pt x="40" y="47"/>
                    </a:lnTo>
                    <a:lnTo>
                      <a:pt x="51" y="25"/>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0" name="Google Shape;280;p29"/>
              <p:cNvSpPr/>
              <p:nvPr/>
            </p:nvSpPr>
            <p:spPr>
              <a:xfrm>
                <a:off x="2129" y="3109"/>
                <a:ext cx="177" cy="91"/>
              </a:xfrm>
              <a:custGeom>
                <a:avLst/>
                <a:gdLst/>
                <a:ahLst/>
                <a:cxnLst/>
                <a:rect l="l" t="t" r="r" b="b"/>
                <a:pathLst>
                  <a:path w="177" h="91" extrusionOk="0">
                    <a:moveTo>
                      <a:pt x="177" y="80"/>
                    </a:moveTo>
                    <a:lnTo>
                      <a:pt x="177" y="80"/>
                    </a:lnTo>
                    <a:lnTo>
                      <a:pt x="169" y="51"/>
                    </a:lnTo>
                    <a:lnTo>
                      <a:pt x="123" y="51"/>
                    </a:lnTo>
                    <a:lnTo>
                      <a:pt x="79" y="44"/>
                    </a:lnTo>
                    <a:lnTo>
                      <a:pt x="58" y="40"/>
                    </a:lnTo>
                    <a:lnTo>
                      <a:pt x="40" y="29"/>
                    </a:lnTo>
                    <a:lnTo>
                      <a:pt x="22" y="18"/>
                    </a:lnTo>
                    <a:lnTo>
                      <a:pt x="4" y="0"/>
                    </a:lnTo>
                    <a:lnTo>
                      <a:pt x="0" y="8"/>
                    </a:lnTo>
                    <a:lnTo>
                      <a:pt x="40" y="36"/>
                    </a:lnTo>
                    <a:lnTo>
                      <a:pt x="79" y="62"/>
                    </a:lnTo>
                    <a:lnTo>
                      <a:pt x="123" y="80"/>
                    </a:lnTo>
                    <a:lnTo>
                      <a:pt x="169" y="91"/>
                    </a:lnTo>
                    <a:lnTo>
                      <a:pt x="177" y="8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1" name="Google Shape;281;p29"/>
              <p:cNvSpPr/>
              <p:nvPr/>
            </p:nvSpPr>
            <p:spPr>
              <a:xfrm>
                <a:off x="2125" y="3117"/>
                <a:ext cx="173" cy="108"/>
              </a:xfrm>
              <a:custGeom>
                <a:avLst/>
                <a:gdLst/>
                <a:ahLst/>
                <a:cxnLst/>
                <a:rect l="l" t="t" r="r" b="b"/>
                <a:pathLst>
                  <a:path w="173" h="108" extrusionOk="0">
                    <a:moveTo>
                      <a:pt x="4" y="0"/>
                    </a:moveTo>
                    <a:lnTo>
                      <a:pt x="4" y="0"/>
                    </a:lnTo>
                    <a:lnTo>
                      <a:pt x="0" y="7"/>
                    </a:lnTo>
                    <a:lnTo>
                      <a:pt x="40" y="32"/>
                    </a:lnTo>
                    <a:lnTo>
                      <a:pt x="98" y="72"/>
                    </a:lnTo>
                    <a:lnTo>
                      <a:pt x="137" y="97"/>
                    </a:lnTo>
                    <a:lnTo>
                      <a:pt x="152" y="108"/>
                    </a:lnTo>
                    <a:lnTo>
                      <a:pt x="159" y="108"/>
                    </a:lnTo>
                    <a:lnTo>
                      <a:pt x="166" y="104"/>
                    </a:lnTo>
                    <a:lnTo>
                      <a:pt x="170" y="97"/>
                    </a:lnTo>
                    <a:lnTo>
                      <a:pt x="170" y="93"/>
                    </a:lnTo>
                    <a:lnTo>
                      <a:pt x="173" y="83"/>
                    </a:lnTo>
                    <a:lnTo>
                      <a:pt x="127" y="72"/>
                    </a:lnTo>
                    <a:lnTo>
                      <a:pt x="83" y="54"/>
                    </a:lnTo>
                    <a:lnTo>
                      <a:pt x="44" y="28"/>
                    </a:lnTo>
                    <a:lnTo>
                      <a:pt x="4" y="0"/>
                    </a:lnTo>
                    <a:close/>
                  </a:path>
                </a:pathLst>
              </a:custGeom>
              <a:solidFill>
                <a:srgbClr val="E6E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2" name="Google Shape;282;p29"/>
              <p:cNvSpPr/>
              <p:nvPr/>
            </p:nvSpPr>
            <p:spPr>
              <a:xfrm>
                <a:off x="2151" y="3091"/>
                <a:ext cx="25" cy="29"/>
              </a:xfrm>
              <a:custGeom>
                <a:avLst/>
                <a:gdLst/>
                <a:ahLst/>
                <a:cxnLst/>
                <a:rect l="l" t="t" r="r" b="b"/>
                <a:pathLst>
                  <a:path w="25" h="29" extrusionOk="0">
                    <a:moveTo>
                      <a:pt x="14" y="0"/>
                    </a:moveTo>
                    <a:lnTo>
                      <a:pt x="14" y="0"/>
                    </a:lnTo>
                    <a:lnTo>
                      <a:pt x="3" y="8"/>
                    </a:lnTo>
                    <a:lnTo>
                      <a:pt x="0" y="15"/>
                    </a:lnTo>
                    <a:lnTo>
                      <a:pt x="3" y="26"/>
                    </a:lnTo>
                    <a:lnTo>
                      <a:pt x="14" y="29"/>
                    </a:lnTo>
                    <a:lnTo>
                      <a:pt x="21" y="26"/>
                    </a:lnTo>
                    <a:lnTo>
                      <a:pt x="25" y="15"/>
                    </a:lnTo>
                    <a:lnTo>
                      <a:pt x="21" y="8"/>
                    </a:lnTo>
                    <a:lnTo>
                      <a:pt x="1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3" name="Google Shape;283;p29"/>
              <p:cNvSpPr/>
              <p:nvPr/>
            </p:nvSpPr>
            <p:spPr>
              <a:xfrm>
                <a:off x="2417" y="3135"/>
                <a:ext cx="195" cy="108"/>
              </a:xfrm>
              <a:custGeom>
                <a:avLst/>
                <a:gdLst/>
                <a:ahLst/>
                <a:cxnLst/>
                <a:rect l="l" t="t" r="r" b="b"/>
                <a:pathLst>
                  <a:path w="195" h="108" extrusionOk="0">
                    <a:moveTo>
                      <a:pt x="170" y="43"/>
                    </a:moveTo>
                    <a:lnTo>
                      <a:pt x="170" y="43"/>
                    </a:lnTo>
                    <a:lnTo>
                      <a:pt x="141" y="25"/>
                    </a:lnTo>
                    <a:lnTo>
                      <a:pt x="141" y="0"/>
                    </a:lnTo>
                    <a:lnTo>
                      <a:pt x="83" y="7"/>
                    </a:lnTo>
                    <a:lnTo>
                      <a:pt x="44" y="7"/>
                    </a:lnTo>
                    <a:lnTo>
                      <a:pt x="4" y="7"/>
                    </a:lnTo>
                    <a:lnTo>
                      <a:pt x="4" y="36"/>
                    </a:lnTo>
                    <a:lnTo>
                      <a:pt x="4" y="50"/>
                    </a:lnTo>
                    <a:lnTo>
                      <a:pt x="0" y="68"/>
                    </a:lnTo>
                    <a:lnTo>
                      <a:pt x="4" y="86"/>
                    </a:lnTo>
                    <a:lnTo>
                      <a:pt x="4" y="104"/>
                    </a:lnTo>
                    <a:lnTo>
                      <a:pt x="51" y="104"/>
                    </a:lnTo>
                    <a:lnTo>
                      <a:pt x="119" y="108"/>
                    </a:lnTo>
                    <a:lnTo>
                      <a:pt x="170" y="108"/>
                    </a:lnTo>
                    <a:lnTo>
                      <a:pt x="188" y="104"/>
                    </a:lnTo>
                    <a:lnTo>
                      <a:pt x="195" y="101"/>
                    </a:lnTo>
                    <a:lnTo>
                      <a:pt x="195" y="97"/>
                    </a:lnTo>
                    <a:lnTo>
                      <a:pt x="195" y="90"/>
                    </a:lnTo>
                    <a:lnTo>
                      <a:pt x="195" y="86"/>
                    </a:lnTo>
                    <a:lnTo>
                      <a:pt x="191" y="61"/>
                    </a:lnTo>
                    <a:lnTo>
                      <a:pt x="170" y="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4" name="Google Shape;284;p29"/>
              <p:cNvSpPr/>
              <p:nvPr/>
            </p:nvSpPr>
            <p:spPr>
              <a:xfrm>
                <a:off x="2417" y="3171"/>
                <a:ext cx="105" cy="57"/>
              </a:xfrm>
              <a:custGeom>
                <a:avLst/>
                <a:gdLst/>
                <a:ahLst/>
                <a:cxnLst/>
                <a:rect l="l" t="t" r="r" b="b"/>
                <a:pathLst>
                  <a:path w="105" h="57" extrusionOk="0">
                    <a:moveTo>
                      <a:pt x="4" y="0"/>
                    </a:moveTo>
                    <a:lnTo>
                      <a:pt x="4" y="0"/>
                    </a:lnTo>
                    <a:lnTo>
                      <a:pt x="4" y="14"/>
                    </a:lnTo>
                    <a:lnTo>
                      <a:pt x="0" y="32"/>
                    </a:lnTo>
                    <a:lnTo>
                      <a:pt x="4" y="50"/>
                    </a:lnTo>
                    <a:lnTo>
                      <a:pt x="29" y="57"/>
                    </a:lnTo>
                    <a:lnTo>
                      <a:pt x="58" y="57"/>
                    </a:lnTo>
                    <a:lnTo>
                      <a:pt x="80" y="50"/>
                    </a:lnTo>
                    <a:lnTo>
                      <a:pt x="105" y="43"/>
                    </a:lnTo>
                    <a:lnTo>
                      <a:pt x="83" y="25"/>
                    </a:lnTo>
                    <a:lnTo>
                      <a:pt x="58" y="14"/>
                    </a:lnTo>
                    <a:lnTo>
                      <a:pt x="33" y="3"/>
                    </a:lnTo>
                    <a:lnTo>
                      <a:pt x="4"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29"/>
              <p:cNvSpPr/>
              <p:nvPr/>
            </p:nvSpPr>
            <p:spPr>
              <a:xfrm>
                <a:off x="2421" y="3142"/>
                <a:ext cx="130" cy="72"/>
              </a:xfrm>
              <a:custGeom>
                <a:avLst/>
                <a:gdLst/>
                <a:ahLst/>
                <a:cxnLst/>
                <a:rect l="l" t="t" r="r" b="b"/>
                <a:pathLst>
                  <a:path w="130" h="72" extrusionOk="0">
                    <a:moveTo>
                      <a:pt x="0" y="0"/>
                    </a:moveTo>
                    <a:lnTo>
                      <a:pt x="0" y="0"/>
                    </a:lnTo>
                    <a:lnTo>
                      <a:pt x="0" y="29"/>
                    </a:lnTo>
                    <a:lnTo>
                      <a:pt x="29" y="32"/>
                    </a:lnTo>
                    <a:lnTo>
                      <a:pt x="54" y="43"/>
                    </a:lnTo>
                    <a:lnTo>
                      <a:pt x="79" y="54"/>
                    </a:lnTo>
                    <a:lnTo>
                      <a:pt x="101" y="72"/>
                    </a:lnTo>
                    <a:lnTo>
                      <a:pt x="130" y="58"/>
                    </a:lnTo>
                    <a:lnTo>
                      <a:pt x="104" y="29"/>
                    </a:lnTo>
                    <a:lnTo>
                      <a:pt x="79" y="0"/>
                    </a:lnTo>
                    <a:lnTo>
                      <a:pt x="4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6" name="Google Shape;286;p29"/>
              <p:cNvSpPr/>
              <p:nvPr/>
            </p:nvSpPr>
            <p:spPr>
              <a:xfrm>
                <a:off x="2500" y="3135"/>
                <a:ext cx="87" cy="65"/>
              </a:xfrm>
              <a:custGeom>
                <a:avLst/>
                <a:gdLst/>
                <a:ahLst/>
                <a:cxnLst/>
                <a:rect l="l" t="t" r="r" b="b"/>
                <a:pathLst>
                  <a:path w="87" h="65" extrusionOk="0">
                    <a:moveTo>
                      <a:pt x="58" y="0"/>
                    </a:moveTo>
                    <a:lnTo>
                      <a:pt x="58" y="0"/>
                    </a:lnTo>
                    <a:lnTo>
                      <a:pt x="0" y="7"/>
                    </a:lnTo>
                    <a:lnTo>
                      <a:pt x="25" y="36"/>
                    </a:lnTo>
                    <a:lnTo>
                      <a:pt x="51" y="65"/>
                    </a:lnTo>
                    <a:lnTo>
                      <a:pt x="87" y="43"/>
                    </a:lnTo>
                    <a:lnTo>
                      <a:pt x="58" y="25"/>
                    </a:lnTo>
                    <a:lnTo>
                      <a:pt x="58"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7" name="Google Shape;287;p29"/>
              <p:cNvSpPr/>
              <p:nvPr/>
            </p:nvSpPr>
            <p:spPr>
              <a:xfrm>
                <a:off x="2421" y="3178"/>
                <a:ext cx="187" cy="58"/>
              </a:xfrm>
              <a:custGeom>
                <a:avLst/>
                <a:gdLst/>
                <a:ahLst/>
                <a:cxnLst/>
                <a:rect l="l" t="t" r="r" b="b"/>
                <a:pathLst>
                  <a:path w="187" h="58" extrusionOk="0">
                    <a:moveTo>
                      <a:pt x="187" y="18"/>
                    </a:moveTo>
                    <a:lnTo>
                      <a:pt x="187" y="18"/>
                    </a:lnTo>
                    <a:lnTo>
                      <a:pt x="166" y="0"/>
                    </a:lnTo>
                    <a:lnTo>
                      <a:pt x="126" y="22"/>
                    </a:lnTo>
                    <a:lnTo>
                      <a:pt x="86" y="40"/>
                    </a:lnTo>
                    <a:lnTo>
                      <a:pt x="65" y="47"/>
                    </a:lnTo>
                    <a:lnTo>
                      <a:pt x="47" y="50"/>
                    </a:lnTo>
                    <a:lnTo>
                      <a:pt x="21" y="50"/>
                    </a:lnTo>
                    <a:lnTo>
                      <a:pt x="0" y="43"/>
                    </a:lnTo>
                    <a:lnTo>
                      <a:pt x="0" y="50"/>
                    </a:lnTo>
                    <a:lnTo>
                      <a:pt x="47" y="58"/>
                    </a:lnTo>
                    <a:lnTo>
                      <a:pt x="94" y="54"/>
                    </a:lnTo>
                    <a:lnTo>
                      <a:pt x="140" y="47"/>
                    </a:lnTo>
                    <a:lnTo>
                      <a:pt x="187" y="32"/>
                    </a:lnTo>
                    <a:lnTo>
                      <a:pt x="187" y="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8" name="Google Shape;288;p29"/>
              <p:cNvSpPr/>
              <p:nvPr/>
            </p:nvSpPr>
            <p:spPr>
              <a:xfrm>
                <a:off x="2421" y="3210"/>
                <a:ext cx="191" cy="33"/>
              </a:xfrm>
              <a:custGeom>
                <a:avLst/>
                <a:gdLst/>
                <a:ahLst/>
                <a:cxnLst/>
                <a:rect l="l" t="t" r="r" b="b"/>
                <a:pathLst>
                  <a:path w="191" h="33" extrusionOk="0">
                    <a:moveTo>
                      <a:pt x="0" y="18"/>
                    </a:moveTo>
                    <a:lnTo>
                      <a:pt x="0" y="18"/>
                    </a:lnTo>
                    <a:lnTo>
                      <a:pt x="0" y="29"/>
                    </a:lnTo>
                    <a:lnTo>
                      <a:pt x="47" y="29"/>
                    </a:lnTo>
                    <a:lnTo>
                      <a:pt x="115" y="33"/>
                    </a:lnTo>
                    <a:lnTo>
                      <a:pt x="166" y="33"/>
                    </a:lnTo>
                    <a:lnTo>
                      <a:pt x="184" y="29"/>
                    </a:lnTo>
                    <a:lnTo>
                      <a:pt x="191" y="26"/>
                    </a:lnTo>
                    <a:lnTo>
                      <a:pt x="191" y="22"/>
                    </a:lnTo>
                    <a:lnTo>
                      <a:pt x="191" y="15"/>
                    </a:lnTo>
                    <a:lnTo>
                      <a:pt x="191" y="11"/>
                    </a:lnTo>
                    <a:lnTo>
                      <a:pt x="187" y="0"/>
                    </a:lnTo>
                    <a:lnTo>
                      <a:pt x="140" y="15"/>
                    </a:lnTo>
                    <a:lnTo>
                      <a:pt x="94" y="22"/>
                    </a:lnTo>
                    <a:lnTo>
                      <a:pt x="47" y="26"/>
                    </a:lnTo>
                    <a:lnTo>
                      <a:pt x="0" y="18"/>
                    </a:lnTo>
                    <a:close/>
                  </a:path>
                </a:pathLst>
              </a:custGeom>
              <a:solidFill>
                <a:srgbClr val="E6E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9" name="Google Shape;289;p29"/>
              <p:cNvSpPr/>
              <p:nvPr/>
            </p:nvSpPr>
            <p:spPr>
              <a:xfrm>
                <a:off x="2432" y="3192"/>
                <a:ext cx="25" cy="26"/>
              </a:xfrm>
              <a:custGeom>
                <a:avLst/>
                <a:gdLst/>
                <a:ahLst/>
                <a:cxnLst/>
                <a:rect l="l" t="t" r="r" b="b"/>
                <a:pathLst>
                  <a:path w="25" h="26" extrusionOk="0">
                    <a:moveTo>
                      <a:pt x="3" y="0"/>
                    </a:moveTo>
                    <a:lnTo>
                      <a:pt x="3" y="0"/>
                    </a:lnTo>
                    <a:lnTo>
                      <a:pt x="0" y="11"/>
                    </a:lnTo>
                    <a:lnTo>
                      <a:pt x="0" y="15"/>
                    </a:lnTo>
                    <a:lnTo>
                      <a:pt x="0" y="18"/>
                    </a:lnTo>
                    <a:lnTo>
                      <a:pt x="10" y="26"/>
                    </a:lnTo>
                    <a:lnTo>
                      <a:pt x="14" y="26"/>
                    </a:lnTo>
                    <a:lnTo>
                      <a:pt x="18" y="22"/>
                    </a:lnTo>
                    <a:lnTo>
                      <a:pt x="25" y="15"/>
                    </a:lnTo>
                    <a:lnTo>
                      <a:pt x="25" y="11"/>
                    </a:lnTo>
                    <a:lnTo>
                      <a:pt x="25" y="4"/>
                    </a:lnTo>
                    <a:lnTo>
                      <a:pt x="14" y="0"/>
                    </a:lnTo>
                    <a:lnTo>
                      <a:pt x="10" y="0"/>
                    </a:lnTo>
                    <a:lnTo>
                      <a:pt x="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0" name="Google Shape;290;p29"/>
              <p:cNvSpPr/>
              <p:nvPr/>
            </p:nvSpPr>
            <p:spPr>
              <a:xfrm>
                <a:off x="2464" y="2082"/>
                <a:ext cx="321" cy="231"/>
              </a:xfrm>
              <a:custGeom>
                <a:avLst/>
                <a:gdLst/>
                <a:ahLst/>
                <a:cxnLst/>
                <a:rect l="l" t="t" r="r" b="b"/>
                <a:pathLst>
                  <a:path w="321" h="231" extrusionOk="0">
                    <a:moveTo>
                      <a:pt x="321" y="44"/>
                    </a:moveTo>
                    <a:lnTo>
                      <a:pt x="321" y="44"/>
                    </a:lnTo>
                    <a:lnTo>
                      <a:pt x="310" y="33"/>
                    </a:lnTo>
                    <a:lnTo>
                      <a:pt x="303" y="26"/>
                    </a:lnTo>
                    <a:lnTo>
                      <a:pt x="292" y="11"/>
                    </a:lnTo>
                    <a:lnTo>
                      <a:pt x="285" y="0"/>
                    </a:lnTo>
                    <a:lnTo>
                      <a:pt x="274" y="4"/>
                    </a:lnTo>
                    <a:lnTo>
                      <a:pt x="256" y="11"/>
                    </a:lnTo>
                    <a:lnTo>
                      <a:pt x="242" y="22"/>
                    </a:lnTo>
                    <a:lnTo>
                      <a:pt x="231" y="33"/>
                    </a:lnTo>
                    <a:lnTo>
                      <a:pt x="213" y="65"/>
                    </a:lnTo>
                    <a:lnTo>
                      <a:pt x="209" y="58"/>
                    </a:lnTo>
                    <a:lnTo>
                      <a:pt x="187" y="87"/>
                    </a:lnTo>
                    <a:lnTo>
                      <a:pt x="166" y="112"/>
                    </a:lnTo>
                    <a:lnTo>
                      <a:pt x="137" y="141"/>
                    </a:lnTo>
                    <a:lnTo>
                      <a:pt x="137" y="137"/>
                    </a:lnTo>
                    <a:lnTo>
                      <a:pt x="43" y="166"/>
                    </a:lnTo>
                    <a:lnTo>
                      <a:pt x="15" y="177"/>
                    </a:lnTo>
                    <a:lnTo>
                      <a:pt x="4" y="181"/>
                    </a:lnTo>
                    <a:lnTo>
                      <a:pt x="0" y="188"/>
                    </a:lnTo>
                    <a:lnTo>
                      <a:pt x="0" y="199"/>
                    </a:lnTo>
                    <a:lnTo>
                      <a:pt x="0" y="206"/>
                    </a:lnTo>
                    <a:lnTo>
                      <a:pt x="4" y="213"/>
                    </a:lnTo>
                    <a:lnTo>
                      <a:pt x="11" y="220"/>
                    </a:lnTo>
                    <a:lnTo>
                      <a:pt x="29" y="227"/>
                    </a:lnTo>
                    <a:lnTo>
                      <a:pt x="47" y="231"/>
                    </a:lnTo>
                    <a:lnTo>
                      <a:pt x="65" y="231"/>
                    </a:lnTo>
                    <a:lnTo>
                      <a:pt x="83" y="231"/>
                    </a:lnTo>
                    <a:lnTo>
                      <a:pt x="101" y="227"/>
                    </a:lnTo>
                    <a:lnTo>
                      <a:pt x="162" y="206"/>
                    </a:lnTo>
                    <a:lnTo>
                      <a:pt x="245" y="112"/>
                    </a:lnTo>
                    <a:lnTo>
                      <a:pt x="267" y="112"/>
                    </a:lnTo>
                    <a:lnTo>
                      <a:pt x="288" y="112"/>
                    </a:lnTo>
                    <a:lnTo>
                      <a:pt x="299" y="109"/>
                    </a:lnTo>
                    <a:lnTo>
                      <a:pt x="306" y="101"/>
                    </a:lnTo>
                    <a:lnTo>
                      <a:pt x="314" y="94"/>
                    </a:lnTo>
                    <a:lnTo>
                      <a:pt x="314" y="83"/>
                    </a:lnTo>
                    <a:lnTo>
                      <a:pt x="321" y="80"/>
                    </a:lnTo>
                    <a:lnTo>
                      <a:pt x="321" y="65"/>
                    </a:lnTo>
                    <a:lnTo>
                      <a:pt x="321" y="4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1" name="Google Shape;291;p29"/>
              <p:cNvSpPr/>
              <p:nvPr/>
            </p:nvSpPr>
            <p:spPr>
              <a:xfrm>
                <a:off x="2475" y="2021"/>
                <a:ext cx="321" cy="260"/>
              </a:xfrm>
              <a:custGeom>
                <a:avLst/>
                <a:gdLst/>
                <a:ahLst/>
                <a:cxnLst/>
                <a:rect l="l" t="t" r="r" b="b"/>
                <a:pathLst>
                  <a:path w="321" h="260" extrusionOk="0">
                    <a:moveTo>
                      <a:pt x="295" y="33"/>
                    </a:moveTo>
                    <a:lnTo>
                      <a:pt x="295" y="33"/>
                    </a:lnTo>
                    <a:lnTo>
                      <a:pt x="270" y="33"/>
                    </a:lnTo>
                    <a:lnTo>
                      <a:pt x="274" y="18"/>
                    </a:lnTo>
                    <a:lnTo>
                      <a:pt x="267" y="7"/>
                    </a:lnTo>
                    <a:lnTo>
                      <a:pt x="263" y="0"/>
                    </a:lnTo>
                    <a:lnTo>
                      <a:pt x="259" y="0"/>
                    </a:lnTo>
                    <a:lnTo>
                      <a:pt x="256" y="4"/>
                    </a:lnTo>
                    <a:lnTo>
                      <a:pt x="256" y="18"/>
                    </a:lnTo>
                    <a:lnTo>
                      <a:pt x="252" y="29"/>
                    </a:lnTo>
                    <a:lnTo>
                      <a:pt x="238" y="51"/>
                    </a:lnTo>
                    <a:lnTo>
                      <a:pt x="227" y="69"/>
                    </a:lnTo>
                    <a:lnTo>
                      <a:pt x="220" y="76"/>
                    </a:lnTo>
                    <a:lnTo>
                      <a:pt x="187" y="119"/>
                    </a:lnTo>
                    <a:lnTo>
                      <a:pt x="137" y="166"/>
                    </a:lnTo>
                    <a:lnTo>
                      <a:pt x="47" y="195"/>
                    </a:lnTo>
                    <a:lnTo>
                      <a:pt x="14" y="206"/>
                    </a:lnTo>
                    <a:lnTo>
                      <a:pt x="4" y="209"/>
                    </a:lnTo>
                    <a:lnTo>
                      <a:pt x="0" y="213"/>
                    </a:lnTo>
                    <a:lnTo>
                      <a:pt x="0" y="224"/>
                    </a:lnTo>
                    <a:lnTo>
                      <a:pt x="4" y="234"/>
                    </a:lnTo>
                    <a:lnTo>
                      <a:pt x="7" y="242"/>
                    </a:lnTo>
                    <a:lnTo>
                      <a:pt x="14" y="249"/>
                    </a:lnTo>
                    <a:lnTo>
                      <a:pt x="29" y="256"/>
                    </a:lnTo>
                    <a:lnTo>
                      <a:pt x="47" y="260"/>
                    </a:lnTo>
                    <a:lnTo>
                      <a:pt x="68" y="260"/>
                    </a:lnTo>
                    <a:lnTo>
                      <a:pt x="86" y="256"/>
                    </a:lnTo>
                    <a:lnTo>
                      <a:pt x="104" y="256"/>
                    </a:lnTo>
                    <a:lnTo>
                      <a:pt x="166" y="234"/>
                    </a:lnTo>
                    <a:lnTo>
                      <a:pt x="252" y="130"/>
                    </a:lnTo>
                    <a:lnTo>
                      <a:pt x="281" y="123"/>
                    </a:lnTo>
                    <a:lnTo>
                      <a:pt x="295" y="115"/>
                    </a:lnTo>
                    <a:lnTo>
                      <a:pt x="306" y="108"/>
                    </a:lnTo>
                    <a:lnTo>
                      <a:pt x="317" y="101"/>
                    </a:lnTo>
                    <a:lnTo>
                      <a:pt x="321" y="90"/>
                    </a:lnTo>
                    <a:lnTo>
                      <a:pt x="321" y="79"/>
                    </a:lnTo>
                    <a:lnTo>
                      <a:pt x="321" y="65"/>
                    </a:lnTo>
                    <a:lnTo>
                      <a:pt x="310" y="40"/>
                    </a:lnTo>
                    <a:lnTo>
                      <a:pt x="303" y="33"/>
                    </a:lnTo>
                    <a:lnTo>
                      <a:pt x="295" y="33"/>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2" name="Google Shape;292;p29"/>
              <p:cNvSpPr/>
              <p:nvPr/>
            </p:nvSpPr>
            <p:spPr>
              <a:xfrm>
                <a:off x="2774" y="2104"/>
                <a:ext cx="61" cy="18"/>
              </a:xfrm>
              <a:custGeom>
                <a:avLst/>
                <a:gdLst/>
                <a:ahLst/>
                <a:cxnLst/>
                <a:rect l="l" t="t" r="r" b="b"/>
                <a:pathLst>
                  <a:path w="61" h="18" extrusionOk="0">
                    <a:moveTo>
                      <a:pt x="0" y="4"/>
                    </a:moveTo>
                    <a:lnTo>
                      <a:pt x="0" y="4"/>
                    </a:lnTo>
                    <a:lnTo>
                      <a:pt x="29" y="0"/>
                    </a:lnTo>
                    <a:lnTo>
                      <a:pt x="47" y="0"/>
                    </a:lnTo>
                    <a:lnTo>
                      <a:pt x="58" y="0"/>
                    </a:lnTo>
                    <a:lnTo>
                      <a:pt x="61" y="4"/>
                    </a:lnTo>
                    <a:lnTo>
                      <a:pt x="61" y="7"/>
                    </a:lnTo>
                    <a:lnTo>
                      <a:pt x="61" y="11"/>
                    </a:lnTo>
                    <a:lnTo>
                      <a:pt x="58" y="14"/>
                    </a:lnTo>
                    <a:lnTo>
                      <a:pt x="50" y="14"/>
                    </a:lnTo>
                    <a:lnTo>
                      <a:pt x="14" y="18"/>
                    </a:lnTo>
                    <a:lnTo>
                      <a:pt x="0" y="4"/>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3" name="Google Shape;293;p29"/>
              <p:cNvSpPr/>
              <p:nvPr/>
            </p:nvSpPr>
            <p:spPr>
              <a:xfrm>
                <a:off x="2756" y="2176"/>
                <a:ext cx="54" cy="22"/>
              </a:xfrm>
              <a:custGeom>
                <a:avLst/>
                <a:gdLst/>
                <a:ahLst/>
                <a:cxnLst/>
                <a:rect l="l" t="t" r="r" b="b"/>
                <a:pathLst>
                  <a:path w="54" h="22" extrusionOk="0">
                    <a:moveTo>
                      <a:pt x="0" y="0"/>
                    </a:moveTo>
                    <a:lnTo>
                      <a:pt x="0" y="0"/>
                    </a:lnTo>
                    <a:lnTo>
                      <a:pt x="25" y="4"/>
                    </a:lnTo>
                    <a:lnTo>
                      <a:pt x="43" y="7"/>
                    </a:lnTo>
                    <a:lnTo>
                      <a:pt x="54" y="7"/>
                    </a:lnTo>
                    <a:lnTo>
                      <a:pt x="54" y="15"/>
                    </a:lnTo>
                    <a:lnTo>
                      <a:pt x="54" y="18"/>
                    </a:lnTo>
                    <a:lnTo>
                      <a:pt x="50" y="18"/>
                    </a:lnTo>
                    <a:lnTo>
                      <a:pt x="47" y="22"/>
                    </a:lnTo>
                    <a:lnTo>
                      <a:pt x="36" y="22"/>
                    </a:lnTo>
                    <a:lnTo>
                      <a:pt x="0" y="18"/>
                    </a:lnTo>
                    <a:lnTo>
                      <a:pt x="0" y="0"/>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4" name="Google Shape;294;p29"/>
              <p:cNvSpPr/>
              <p:nvPr/>
            </p:nvSpPr>
            <p:spPr>
              <a:xfrm>
                <a:off x="2778" y="2079"/>
                <a:ext cx="61" cy="25"/>
              </a:xfrm>
              <a:custGeom>
                <a:avLst/>
                <a:gdLst/>
                <a:ahLst/>
                <a:cxnLst/>
                <a:rect l="l" t="t" r="r" b="b"/>
                <a:pathLst>
                  <a:path w="61" h="25" extrusionOk="0">
                    <a:moveTo>
                      <a:pt x="0" y="14"/>
                    </a:moveTo>
                    <a:lnTo>
                      <a:pt x="0" y="14"/>
                    </a:lnTo>
                    <a:lnTo>
                      <a:pt x="28" y="7"/>
                    </a:lnTo>
                    <a:lnTo>
                      <a:pt x="46" y="3"/>
                    </a:lnTo>
                    <a:lnTo>
                      <a:pt x="54" y="0"/>
                    </a:lnTo>
                    <a:lnTo>
                      <a:pt x="61" y="3"/>
                    </a:lnTo>
                    <a:lnTo>
                      <a:pt x="61" y="7"/>
                    </a:lnTo>
                    <a:lnTo>
                      <a:pt x="61" y="11"/>
                    </a:lnTo>
                    <a:lnTo>
                      <a:pt x="57" y="14"/>
                    </a:lnTo>
                    <a:lnTo>
                      <a:pt x="50" y="18"/>
                    </a:lnTo>
                    <a:lnTo>
                      <a:pt x="14" y="25"/>
                    </a:lnTo>
                    <a:lnTo>
                      <a:pt x="0" y="14"/>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5" name="Google Shape;295;p29"/>
              <p:cNvSpPr/>
              <p:nvPr/>
            </p:nvSpPr>
            <p:spPr>
              <a:xfrm>
                <a:off x="2763" y="2158"/>
                <a:ext cx="58" cy="18"/>
              </a:xfrm>
              <a:custGeom>
                <a:avLst/>
                <a:gdLst/>
                <a:ahLst/>
                <a:cxnLst/>
                <a:rect l="l" t="t" r="r" b="b"/>
                <a:pathLst>
                  <a:path w="58" h="18" extrusionOk="0">
                    <a:moveTo>
                      <a:pt x="0" y="4"/>
                    </a:moveTo>
                    <a:lnTo>
                      <a:pt x="0" y="4"/>
                    </a:lnTo>
                    <a:lnTo>
                      <a:pt x="25" y="0"/>
                    </a:lnTo>
                    <a:lnTo>
                      <a:pt x="43" y="0"/>
                    </a:lnTo>
                    <a:lnTo>
                      <a:pt x="54" y="4"/>
                    </a:lnTo>
                    <a:lnTo>
                      <a:pt x="58" y="7"/>
                    </a:lnTo>
                    <a:lnTo>
                      <a:pt x="58" y="11"/>
                    </a:lnTo>
                    <a:lnTo>
                      <a:pt x="58" y="15"/>
                    </a:lnTo>
                    <a:lnTo>
                      <a:pt x="54" y="15"/>
                    </a:lnTo>
                    <a:lnTo>
                      <a:pt x="47" y="18"/>
                    </a:lnTo>
                    <a:lnTo>
                      <a:pt x="11" y="18"/>
                    </a:lnTo>
                    <a:lnTo>
                      <a:pt x="0" y="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6" name="Google Shape;296;p29"/>
              <p:cNvSpPr/>
              <p:nvPr/>
            </p:nvSpPr>
            <p:spPr>
              <a:xfrm>
                <a:off x="2778" y="2057"/>
                <a:ext cx="61" cy="29"/>
              </a:xfrm>
              <a:custGeom>
                <a:avLst/>
                <a:gdLst/>
                <a:ahLst/>
                <a:cxnLst/>
                <a:rect l="l" t="t" r="r" b="b"/>
                <a:pathLst>
                  <a:path w="61" h="29" extrusionOk="0">
                    <a:moveTo>
                      <a:pt x="0" y="15"/>
                    </a:moveTo>
                    <a:lnTo>
                      <a:pt x="0" y="15"/>
                    </a:lnTo>
                    <a:lnTo>
                      <a:pt x="25" y="7"/>
                    </a:lnTo>
                    <a:lnTo>
                      <a:pt x="43" y="4"/>
                    </a:lnTo>
                    <a:lnTo>
                      <a:pt x="54" y="0"/>
                    </a:lnTo>
                    <a:lnTo>
                      <a:pt x="57" y="4"/>
                    </a:lnTo>
                    <a:lnTo>
                      <a:pt x="61" y="7"/>
                    </a:lnTo>
                    <a:lnTo>
                      <a:pt x="61" y="11"/>
                    </a:lnTo>
                    <a:lnTo>
                      <a:pt x="57" y="15"/>
                    </a:lnTo>
                    <a:lnTo>
                      <a:pt x="50" y="18"/>
                    </a:lnTo>
                    <a:lnTo>
                      <a:pt x="14" y="29"/>
                    </a:lnTo>
                    <a:lnTo>
                      <a:pt x="0" y="15"/>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7" name="Google Shape;297;p29"/>
              <p:cNvSpPr/>
              <p:nvPr/>
            </p:nvSpPr>
            <p:spPr>
              <a:xfrm>
                <a:off x="2763" y="2136"/>
                <a:ext cx="61" cy="22"/>
              </a:xfrm>
              <a:custGeom>
                <a:avLst/>
                <a:gdLst/>
                <a:ahLst/>
                <a:cxnLst/>
                <a:rect l="l" t="t" r="r" b="b"/>
                <a:pathLst>
                  <a:path w="61" h="22" extrusionOk="0">
                    <a:moveTo>
                      <a:pt x="0" y="8"/>
                    </a:moveTo>
                    <a:lnTo>
                      <a:pt x="0" y="8"/>
                    </a:lnTo>
                    <a:lnTo>
                      <a:pt x="25" y="4"/>
                    </a:lnTo>
                    <a:lnTo>
                      <a:pt x="47" y="0"/>
                    </a:lnTo>
                    <a:lnTo>
                      <a:pt x="54" y="4"/>
                    </a:lnTo>
                    <a:lnTo>
                      <a:pt x="58" y="8"/>
                    </a:lnTo>
                    <a:lnTo>
                      <a:pt x="61" y="8"/>
                    </a:lnTo>
                    <a:lnTo>
                      <a:pt x="61" y="11"/>
                    </a:lnTo>
                    <a:lnTo>
                      <a:pt x="58" y="15"/>
                    </a:lnTo>
                    <a:lnTo>
                      <a:pt x="51" y="19"/>
                    </a:lnTo>
                    <a:lnTo>
                      <a:pt x="15" y="22"/>
                    </a:lnTo>
                    <a:lnTo>
                      <a:pt x="0" y="8"/>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 name="Google Shape;298;p29"/>
              <p:cNvSpPr/>
              <p:nvPr/>
            </p:nvSpPr>
            <p:spPr>
              <a:xfrm>
                <a:off x="2760" y="2039"/>
                <a:ext cx="61" cy="33"/>
              </a:xfrm>
              <a:custGeom>
                <a:avLst/>
                <a:gdLst/>
                <a:ahLst/>
                <a:cxnLst/>
                <a:rect l="l" t="t" r="r" b="b"/>
                <a:pathLst>
                  <a:path w="61" h="33" extrusionOk="0">
                    <a:moveTo>
                      <a:pt x="0" y="22"/>
                    </a:moveTo>
                    <a:lnTo>
                      <a:pt x="0" y="22"/>
                    </a:lnTo>
                    <a:lnTo>
                      <a:pt x="25" y="7"/>
                    </a:lnTo>
                    <a:lnTo>
                      <a:pt x="43" y="0"/>
                    </a:lnTo>
                    <a:lnTo>
                      <a:pt x="50" y="0"/>
                    </a:lnTo>
                    <a:lnTo>
                      <a:pt x="57" y="4"/>
                    </a:lnTo>
                    <a:lnTo>
                      <a:pt x="61" y="7"/>
                    </a:lnTo>
                    <a:lnTo>
                      <a:pt x="57" y="11"/>
                    </a:lnTo>
                    <a:lnTo>
                      <a:pt x="50" y="15"/>
                    </a:lnTo>
                    <a:lnTo>
                      <a:pt x="18" y="33"/>
                    </a:lnTo>
                    <a:lnTo>
                      <a:pt x="0" y="22"/>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9" name="Google Shape;299;p29"/>
              <p:cNvSpPr/>
              <p:nvPr/>
            </p:nvSpPr>
            <p:spPr>
              <a:xfrm>
                <a:off x="2396" y="2652"/>
                <a:ext cx="216" cy="501"/>
              </a:xfrm>
              <a:custGeom>
                <a:avLst/>
                <a:gdLst/>
                <a:ahLst/>
                <a:cxnLst/>
                <a:rect l="l" t="t" r="r" b="b"/>
                <a:pathLst>
                  <a:path w="216" h="501" extrusionOk="0">
                    <a:moveTo>
                      <a:pt x="3" y="263"/>
                    </a:moveTo>
                    <a:lnTo>
                      <a:pt x="0" y="191"/>
                    </a:lnTo>
                    <a:lnTo>
                      <a:pt x="216" y="0"/>
                    </a:lnTo>
                    <a:lnTo>
                      <a:pt x="216" y="166"/>
                    </a:lnTo>
                    <a:lnTo>
                      <a:pt x="216" y="191"/>
                    </a:lnTo>
                    <a:lnTo>
                      <a:pt x="209" y="256"/>
                    </a:lnTo>
                    <a:lnTo>
                      <a:pt x="194" y="335"/>
                    </a:lnTo>
                    <a:lnTo>
                      <a:pt x="183" y="375"/>
                    </a:lnTo>
                    <a:lnTo>
                      <a:pt x="173" y="407"/>
                    </a:lnTo>
                    <a:lnTo>
                      <a:pt x="158" y="436"/>
                    </a:lnTo>
                    <a:lnTo>
                      <a:pt x="158" y="447"/>
                    </a:lnTo>
                    <a:lnTo>
                      <a:pt x="162" y="479"/>
                    </a:lnTo>
                    <a:lnTo>
                      <a:pt x="158" y="483"/>
                    </a:lnTo>
                    <a:lnTo>
                      <a:pt x="155" y="486"/>
                    </a:lnTo>
                    <a:lnTo>
                      <a:pt x="137" y="493"/>
                    </a:lnTo>
                    <a:lnTo>
                      <a:pt x="111" y="497"/>
                    </a:lnTo>
                    <a:lnTo>
                      <a:pt x="86" y="501"/>
                    </a:lnTo>
                    <a:lnTo>
                      <a:pt x="57" y="501"/>
                    </a:lnTo>
                    <a:lnTo>
                      <a:pt x="32" y="501"/>
                    </a:lnTo>
                    <a:lnTo>
                      <a:pt x="18" y="493"/>
                    </a:lnTo>
                    <a:lnTo>
                      <a:pt x="14" y="490"/>
                    </a:lnTo>
                    <a:lnTo>
                      <a:pt x="10" y="483"/>
                    </a:lnTo>
                    <a:lnTo>
                      <a:pt x="3" y="263"/>
                    </a:lnTo>
                    <a:close/>
                  </a:path>
                </a:pathLst>
              </a:custGeom>
              <a:solidFill>
                <a:srgbClr val="7B30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0" name="Google Shape;300;p29"/>
              <p:cNvSpPr/>
              <p:nvPr/>
            </p:nvSpPr>
            <p:spPr>
              <a:xfrm>
                <a:off x="2169" y="2702"/>
                <a:ext cx="407" cy="415"/>
              </a:xfrm>
              <a:custGeom>
                <a:avLst/>
                <a:gdLst/>
                <a:ahLst/>
                <a:cxnLst/>
                <a:rect l="l" t="t" r="r" b="b"/>
                <a:pathLst>
                  <a:path w="407" h="415" extrusionOk="0">
                    <a:moveTo>
                      <a:pt x="54" y="234"/>
                    </a:moveTo>
                    <a:lnTo>
                      <a:pt x="122" y="177"/>
                    </a:lnTo>
                    <a:lnTo>
                      <a:pt x="119" y="0"/>
                    </a:lnTo>
                    <a:lnTo>
                      <a:pt x="407" y="7"/>
                    </a:lnTo>
                    <a:lnTo>
                      <a:pt x="378" y="123"/>
                    </a:lnTo>
                    <a:lnTo>
                      <a:pt x="310" y="299"/>
                    </a:lnTo>
                    <a:lnTo>
                      <a:pt x="277" y="317"/>
                    </a:lnTo>
                    <a:lnTo>
                      <a:pt x="237" y="343"/>
                    </a:lnTo>
                    <a:lnTo>
                      <a:pt x="194" y="375"/>
                    </a:lnTo>
                    <a:lnTo>
                      <a:pt x="169" y="393"/>
                    </a:lnTo>
                    <a:lnTo>
                      <a:pt x="140" y="407"/>
                    </a:lnTo>
                    <a:lnTo>
                      <a:pt x="119" y="415"/>
                    </a:lnTo>
                    <a:lnTo>
                      <a:pt x="111" y="415"/>
                    </a:lnTo>
                    <a:lnTo>
                      <a:pt x="108" y="411"/>
                    </a:lnTo>
                    <a:lnTo>
                      <a:pt x="101" y="404"/>
                    </a:lnTo>
                    <a:lnTo>
                      <a:pt x="86" y="393"/>
                    </a:lnTo>
                    <a:lnTo>
                      <a:pt x="46" y="375"/>
                    </a:lnTo>
                    <a:lnTo>
                      <a:pt x="28" y="368"/>
                    </a:lnTo>
                    <a:lnTo>
                      <a:pt x="10" y="357"/>
                    </a:lnTo>
                    <a:lnTo>
                      <a:pt x="3" y="346"/>
                    </a:lnTo>
                    <a:lnTo>
                      <a:pt x="0" y="343"/>
                    </a:lnTo>
                    <a:lnTo>
                      <a:pt x="3" y="335"/>
                    </a:lnTo>
                    <a:lnTo>
                      <a:pt x="54" y="234"/>
                    </a:lnTo>
                    <a:close/>
                  </a:path>
                </a:pathLst>
              </a:custGeom>
              <a:solidFill>
                <a:srgbClr val="973E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1" name="Google Shape;301;p29"/>
              <p:cNvSpPr/>
              <p:nvPr/>
            </p:nvSpPr>
            <p:spPr>
              <a:xfrm>
                <a:off x="2414" y="2144"/>
                <a:ext cx="101" cy="86"/>
              </a:xfrm>
              <a:custGeom>
                <a:avLst/>
                <a:gdLst/>
                <a:ahLst/>
                <a:cxnLst/>
                <a:rect l="l" t="t" r="r" b="b"/>
                <a:pathLst>
                  <a:path w="101" h="86" extrusionOk="0">
                    <a:moveTo>
                      <a:pt x="14" y="83"/>
                    </a:moveTo>
                    <a:lnTo>
                      <a:pt x="101" y="86"/>
                    </a:lnTo>
                    <a:lnTo>
                      <a:pt x="65" y="0"/>
                    </a:lnTo>
                    <a:lnTo>
                      <a:pt x="0" y="11"/>
                    </a:lnTo>
                    <a:lnTo>
                      <a:pt x="14" y="83"/>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2" name="Google Shape;302;p29"/>
              <p:cNvSpPr/>
              <p:nvPr/>
            </p:nvSpPr>
            <p:spPr>
              <a:xfrm>
                <a:off x="2244" y="1924"/>
                <a:ext cx="310" cy="281"/>
              </a:xfrm>
              <a:custGeom>
                <a:avLst/>
                <a:gdLst/>
                <a:ahLst/>
                <a:cxnLst/>
                <a:rect l="l" t="t" r="r" b="b"/>
                <a:pathLst>
                  <a:path w="310" h="281" extrusionOk="0">
                    <a:moveTo>
                      <a:pt x="155" y="3"/>
                    </a:moveTo>
                    <a:lnTo>
                      <a:pt x="155" y="3"/>
                    </a:lnTo>
                    <a:lnTo>
                      <a:pt x="173" y="11"/>
                    </a:lnTo>
                    <a:lnTo>
                      <a:pt x="191" y="18"/>
                    </a:lnTo>
                    <a:lnTo>
                      <a:pt x="213" y="40"/>
                    </a:lnTo>
                    <a:lnTo>
                      <a:pt x="227" y="54"/>
                    </a:lnTo>
                    <a:lnTo>
                      <a:pt x="231" y="61"/>
                    </a:lnTo>
                    <a:lnTo>
                      <a:pt x="235" y="76"/>
                    </a:lnTo>
                    <a:lnTo>
                      <a:pt x="245" y="86"/>
                    </a:lnTo>
                    <a:lnTo>
                      <a:pt x="249" y="86"/>
                    </a:lnTo>
                    <a:lnTo>
                      <a:pt x="256" y="86"/>
                    </a:lnTo>
                    <a:lnTo>
                      <a:pt x="263" y="79"/>
                    </a:lnTo>
                    <a:lnTo>
                      <a:pt x="271" y="72"/>
                    </a:lnTo>
                    <a:lnTo>
                      <a:pt x="274" y="72"/>
                    </a:lnTo>
                    <a:lnTo>
                      <a:pt x="278" y="76"/>
                    </a:lnTo>
                    <a:lnTo>
                      <a:pt x="281" y="83"/>
                    </a:lnTo>
                    <a:lnTo>
                      <a:pt x="285" y="90"/>
                    </a:lnTo>
                    <a:lnTo>
                      <a:pt x="285" y="101"/>
                    </a:lnTo>
                    <a:lnTo>
                      <a:pt x="299" y="115"/>
                    </a:lnTo>
                    <a:lnTo>
                      <a:pt x="296" y="126"/>
                    </a:lnTo>
                    <a:lnTo>
                      <a:pt x="285" y="137"/>
                    </a:lnTo>
                    <a:lnTo>
                      <a:pt x="271" y="155"/>
                    </a:lnTo>
                    <a:lnTo>
                      <a:pt x="267" y="162"/>
                    </a:lnTo>
                    <a:lnTo>
                      <a:pt x="271" y="169"/>
                    </a:lnTo>
                    <a:lnTo>
                      <a:pt x="285" y="173"/>
                    </a:lnTo>
                    <a:lnTo>
                      <a:pt x="310" y="173"/>
                    </a:lnTo>
                    <a:lnTo>
                      <a:pt x="307" y="191"/>
                    </a:lnTo>
                    <a:lnTo>
                      <a:pt x="303" y="209"/>
                    </a:lnTo>
                    <a:lnTo>
                      <a:pt x="296" y="220"/>
                    </a:lnTo>
                    <a:lnTo>
                      <a:pt x="278" y="238"/>
                    </a:lnTo>
                    <a:lnTo>
                      <a:pt x="245" y="256"/>
                    </a:lnTo>
                    <a:lnTo>
                      <a:pt x="213" y="274"/>
                    </a:lnTo>
                    <a:lnTo>
                      <a:pt x="195" y="281"/>
                    </a:lnTo>
                    <a:lnTo>
                      <a:pt x="159" y="281"/>
                    </a:lnTo>
                    <a:lnTo>
                      <a:pt x="130" y="277"/>
                    </a:lnTo>
                    <a:lnTo>
                      <a:pt x="101" y="267"/>
                    </a:lnTo>
                    <a:lnTo>
                      <a:pt x="90" y="259"/>
                    </a:lnTo>
                    <a:lnTo>
                      <a:pt x="58" y="245"/>
                    </a:lnTo>
                    <a:lnTo>
                      <a:pt x="44" y="231"/>
                    </a:lnTo>
                    <a:lnTo>
                      <a:pt x="26" y="216"/>
                    </a:lnTo>
                    <a:lnTo>
                      <a:pt x="11" y="198"/>
                    </a:lnTo>
                    <a:lnTo>
                      <a:pt x="4" y="180"/>
                    </a:lnTo>
                    <a:lnTo>
                      <a:pt x="0" y="166"/>
                    </a:lnTo>
                    <a:lnTo>
                      <a:pt x="0" y="148"/>
                    </a:lnTo>
                    <a:lnTo>
                      <a:pt x="4" y="115"/>
                    </a:lnTo>
                    <a:lnTo>
                      <a:pt x="15" y="83"/>
                    </a:lnTo>
                    <a:lnTo>
                      <a:pt x="29" y="50"/>
                    </a:lnTo>
                    <a:lnTo>
                      <a:pt x="44" y="40"/>
                    </a:lnTo>
                    <a:lnTo>
                      <a:pt x="54" y="25"/>
                    </a:lnTo>
                    <a:lnTo>
                      <a:pt x="69" y="14"/>
                    </a:lnTo>
                    <a:lnTo>
                      <a:pt x="83" y="7"/>
                    </a:lnTo>
                    <a:lnTo>
                      <a:pt x="101" y="3"/>
                    </a:lnTo>
                    <a:lnTo>
                      <a:pt x="119" y="0"/>
                    </a:lnTo>
                    <a:lnTo>
                      <a:pt x="137" y="0"/>
                    </a:lnTo>
                    <a:lnTo>
                      <a:pt x="155" y="3"/>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3" name="Google Shape;303;p29"/>
              <p:cNvSpPr/>
              <p:nvPr/>
            </p:nvSpPr>
            <p:spPr>
              <a:xfrm>
                <a:off x="2403" y="2057"/>
                <a:ext cx="108" cy="108"/>
              </a:xfrm>
              <a:custGeom>
                <a:avLst/>
                <a:gdLst/>
                <a:ahLst/>
                <a:cxnLst/>
                <a:rect l="l" t="t" r="r" b="b"/>
                <a:pathLst>
                  <a:path w="108" h="108" extrusionOk="0">
                    <a:moveTo>
                      <a:pt x="3" y="72"/>
                    </a:moveTo>
                    <a:lnTo>
                      <a:pt x="3" y="72"/>
                    </a:lnTo>
                    <a:lnTo>
                      <a:pt x="11" y="83"/>
                    </a:lnTo>
                    <a:lnTo>
                      <a:pt x="14" y="90"/>
                    </a:lnTo>
                    <a:lnTo>
                      <a:pt x="32" y="101"/>
                    </a:lnTo>
                    <a:lnTo>
                      <a:pt x="50" y="108"/>
                    </a:lnTo>
                    <a:lnTo>
                      <a:pt x="61" y="108"/>
                    </a:lnTo>
                    <a:lnTo>
                      <a:pt x="72" y="105"/>
                    </a:lnTo>
                    <a:lnTo>
                      <a:pt x="83" y="101"/>
                    </a:lnTo>
                    <a:lnTo>
                      <a:pt x="90" y="94"/>
                    </a:lnTo>
                    <a:lnTo>
                      <a:pt x="101" y="76"/>
                    </a:lnTo>
                    <a:lnTo>
                      <a:pt x="108" y="58"/>
                    </a:lnTo>
                    <a:lnTo>
                      <a:pt x="104" y="36"/>
                    </a:lnTo>
                    <a:lnTo>
                      <a:pt x="94" y="18"/>
                    </a:lnTo>
                    <a:lnTo>
                      <a:pt x="76" y="7"/>
                    </a:lnTo>
                    <a:lnTo>
                      <a:pt x="58" y="0"/>
                    </a:lnTo>
                    <a:lnTo>
                      <a:pt x="36" y="4"/>
                    </a:lnTo>
                    <a:lnTo>
                      <a:pt x="18" y="15"/>
                    </a:lnTo>
                    <a:lnTo>
                      <a:pt x="7" y="33"/>
                    </a:lnTo>
                    <a:lnTo>
                      <a:pt x="0" y="51"/>
                    </a:lnTo>
                    <a:lnTo>
                      <a:pt x="3" y="61"/>
                    </a:lnTo>
                    <a:lnTo>
                      <a:pt x="3" y="72"/>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 name="Google Shape;304;p29"/>
              <p:cNvSpPr/>
              <p:nvPr/>
            </p:nvSpPr>
            <p:spPr>
              <a:xfrm>
                <a:off x="2406" y="2057"/>
                <a:ext cx="105" cy="108"/>
              </a:xfrm>
              <a:custGeom>
                <a:avLst/>
                <a:gdLst/>
                <a:ahLst/>
                <a:cxnLst/>
                <a:rect l="l" t="t" r="r" b="b"/>
                <a:pathLst>
                  <a:path w="105" h="108" extrusionOk="0">
                    <a:moveTo>
                      <a:pt x="0" y="72"/>
                    </a:moveTo>
                    <a:lnTo>
                      <a:pt x="0" y="72"/>
                    </a:lnTo>
                    <a:lnTo>
                      <a:pt x="11" y="90"/>
                    </a:lnTo>
                    <a:lnTo>
                      <a:pt x="29" y="101"/>
                    </a:lnTo>
                    <a:lnTo>
                      <a:pt x="47" y="108"/>
                    </a:lnTo>
                    <a:lnTo>
                      <a:pt x="58" y="108"/>
                    </a:lnTo>
                    <a:lnTo>
                      <a:pt x="69" y="105"/>
                    </a:lnTo>
                    <a:lnTo>
                      <a:pt x="80" y="101"/>
                    </a:lnTo>
                    <a:lnTo>
                      <a:pt x="87" y="94"/>
                    </a:lnTo>
                    <a:lnTo>
                      <a:pt x="98" y="76"/>
                    </a:lnTo>
                    <a:lnTo>
                      <a:pt x="105" y="58"/>
                    </a:lnTo>
                    <a:lnTo>
                      <a:pt x="101" y="47"/>
                    </a:lnTo>
                    <a:lnTo>
                      <a:pt x="101" y="36"/>
                    </a:lnTo>
                    <a:lnTo>
                      <a:pt x="94" y="25"/>
                    </a:lnTo>
                    <a:lnTo>
                      <a:pt x="91" y="18"/>
                    </a:lnTo>
                    <a:lnTo>
                      <a:pt x="73" y="7"/>
                    </a:lnTo>
                    <a:lnTo>
                      <a:pt x="55" y="0"/>
                    </a:lnTo>
                    <a:lnTo>
                      <a:pt x="44" y="0"/>
                    </a:lnTo>
                    <a:lnTo>
                      <a:pt x="33" y="4"/>
                    </a:lnTo>
                    <a:lnTo>
                      <a:pt x="26" y="7"/>
                    </a:lnTo>
                    <a:lnTo>
                      <a:pt x="15" y="15"/>
                    </a:lnTo>
                    <a:lnTo>
                      <a:pt x="4" y="33"/>
                    </a:lnTo>
                    <a:lnTo>
                      <a:pt x="0" y="51"/>
                    </a:lnTo>
                    <a:lnTo>
                      <a:pt x="0" y="72"/>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5" name="Google Shape;305;p29"/>
              <p:cNvSpPr/>
              <p:nvPr/>
            </p:nvSpPr>
            <p:spPr>
              <a:xfrm>
                <a:off x="2406" y="2057"/>
                <a:ext cx="101" cy="108"/>
              </a:xfrm>
              <a:custGeom>
                <a:avLst/>
                <a:gdLst/>
                <a:ahLst/>
                <a:cxnLst/>
                <a:rect l="l" t="t" r="r" b="b"/>
                <a:pathLst>
                  <a:path w="101" h="108" extrusionOk="0">
                    <a:moveTo>
                      <a:pt x="4" y="72"/>
                    </a:moveTo>
                    <a:lnTo>
                      <a:pt x="4" y="72"/>
                    </a:lnTo>
                    <a:lnTo>
                      <a:pt x="15" y="90"/>
                    </a:lnTo>
                    <a:lnTo>
                      <a:pt x="29" y="101"/>
                    </a:lnTo>
                    <a:lnTo>
                      <a:pt x="47" y="108"/>
                    </a:lnTo>
                    <a:lnTo>
                      <a:pt x="69" y="105"/>
                    </a:lnTo>
                    <a:lnTo>
                      <a:pt x="87" y="94"/>
                    </a:lnTo>
                    <a:lnTo>
                      <a:pt x="98" y="76"/>
                    </a:lnTo>
                    <a:lnTo>
                      <a:pt x="101" y="58"/>
                    </a:lnTo>
                    <a:lnTo>
                      <a:pt x="101" y="36"/>
                    </a:lnTo>
                    <a:lnTo>
                      <a:pt x="94" y="25"/>
                    </a:lnTo>
                    <a:lnTo>
                      <a:pt x="91" y="18"/>
                    </a:lnTo>
                    <a:lnTo>
                      <a:pt x="73" y="7"/>
                    </a:lnTo>
                    <a:lnTo>
                      <a:pt x="55" y="0"/>
                    </a:lnTo>
                    <a:lnTo>
                      <a:pt x="33" y="4"/>
                    </a:lnTo>
                    <a:lnTo>
                      <a:pt x="26" y="7"/>
                    </a:lnTo>
                    <a:lnTo>
                      <a:pt x="15" y="15"/>
                    </a:lnTo>
                    <a:lnTo>
                      <a:pt x="4" y="33"/>
                    </a:lnTo>
                    <a:lnTo>
                      <a:pt x="0" y="51"/>
                    </a:lnTo>
                    <a:lnTo>
                      <a:pt x="0" y="61"/>
                    </a:lnTo>
                    <a:lnTo>
                      <a:pt x="4" y="72"/>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6" name="Google Shape;306;p29"/>
              <p:cNvSpPr/>
              <p:nvPr/>
            </p:nvSpPr>
            <p:spPr>
              <a:xfrm>
                <a:off x="2406" y="2057"/>
                <a:ext cx="101" cy="105"/>
              </a:xfrm>
              <a:custGeom>
                <a:avLst/>
                <a:gdLst/>
                <a:ahLst/>
                <a:cxnLst/>
                <a:rect l="l" t="t" r="r" b="b"/>
                <a:pathLst>
                  <a:path w="101" h="105" extrusionOk="0">
                    <a:moveTo>
                      <a:pt x="4" y="72"/>
                    </a:moveTo>
                    <a:lnTo>
                      <a:pt x="4" y="72"/>
                    </a:lnTo>
                    <a:lnTo>
                      <a:pt x="15" y="90"/>
                    </a:lnTo>
                    <a:lnTo>
                      <a:pt x="29" y="101"/>
                    </a:lnTo>
                    <a:lnTo>
                      <a:pt x="47" y="105"/>
                    </a:lnTo>
                    <a:lnTo>
                      <a:pt x="58" y="105"/>
                    </a:lnTo>
                    <a:lnTo>
                      <a:pt x="69" y="105"/>
                    </a:lnTo>
                    <a:lnTo>
                      <a:pt x="80" y="98"/>
                    </a:lnTo>
                    <a:lnTo>
                      <a:pt x="87" y="94"/>
                    </a:lnTo>
                    <a:lnTo>
                      <a:pt x="98" y="76"/>
                    </a:lnTo>
                    <a:lnTo>
                      <a:pt x="101" y="58"/>
                    </a:lnTo>
                    <a:lnTo>
                      <a:pt x="101" y="36"/>
                    </a:lnTo>
                    <a:lnTo>
                      <a:pt x="91" y="18"/>
                    </a:lnTo>
                    <a:lnTo>
                      <a:pt x="73" y="7"/>
                    </a:lnTo>
                    <a:lnTo>
                      <a:pt x="55" y="0"/>
                    </a:lnTo>
                    <a:lnTo>
                      <a:pt x="33" y="4"/>
                    </a:lnTo>
                    <a:lnTo>
                      <a:pt x="15" y="15"/>
                    </a:lnTo>
                    <a:lnTo>
                      <a:pt x="4" y="33"/>
                    </a:lnTo>
                    <a:lnTo>
                      <a:pt x="0" y="51"/>
                    </a:lnTo>
                    <a:lnTo>
                      <a:pt x="4" y="72"/>
                    </a:lnTo>
                    <a:close/>
                  </a:path>
                </a:pathLst>
              </a:custGeom>
              <a:solidFill>
                <a:srgbClr val="8161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7" name="Google Shape;307;p29"/>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101"/>
                    </a:lnTo>
                    <a:lnTo>
                      <a:pt x="87" y="90"/>
                    </a:lnTo>
                    <a:lnTo>
                      <a:pt x="98" y="72"/>
                    </a:lnTo>
                    <a:lnTo>
                      <a:pt x="101" y="54"/>
                    </a:lnTo>
                    <a:lnTo>
                      <a:pt x="98" y="32"/>
                    </a:lnTo>
                    <a:lnTo>
                      <a:pt x="91" y="14"/>
                    </a:lnTo>
                    <a:lnTo>
                      <a:pt x="73" y="3"/>
                    </a:lnTo>
                    <a:lnTo>
                      <a:pt x="55" y="0"/>
                    </a:lnTo>
                    <a:lnTo>
                      <a:pt x="33" y="0"/>
                    </a:lnTo>
                    <a:lnTo>
                      <a:pt x="26" y="7"/>
                    </a:lnTo>
                    <a:lnTo>
                      <a:pt x="15" y="11"/>
                    </a:lnTo>
                    <a:lnTo>
                      <a:pt x="4" y="29"/>
                    </a:lnTo>
                    <a:lnTo>
                      <a:pt x="0" y="47"/>
                    </a:lnTo>
                    <a:lnTo>
                      <a:pt x="4" y="68"/>
                    </a:lnTo>
                    <a:close/>
                  </a:path>
                </a:pathLst>
              </a:custGeom>
              <a:solidFill>
                <a:srgbClr val="84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8" name="Google Shape;308;p29"/>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101"/>
                    </a:lnTo>
                    <a:lnTo>
                      <a:pt x="76" y="94"/>
                    </a:lnTo>
                    <a:lnTo>
                      <a:pt x="87" y="90"/>
                    </a:lnTo>
                    <a:lnTo>
                      <a:pt x="98" y="72"/>
                    </a:lnTo>
                    <a:lnTo>
                      <a:pt x="101" y="54"/>
                    </a:lnTo>
                    <a:lnTo>
                      <a:pt x="98" y="32"/>
                    </a:lnTo>
                    <a:lnTo>
                      <a:pt x="91" y="14"/>
                    </a:lnTo>
                    <a:lnTo>
                      <a:pt x="73" y="3"/>
                    </a:lnTo>
                    <a:lnTo>
                      <a:pt x="55" y="0"/>
                    </a:lnTo>
                    <a:lnTo>
                      <a:pt x="33" y="0"/>
                    </a:lnTo>
                    <a:lnTo>
                      <a:pt x="18" y="11"/>
                    </a:lnTo>
                    <a:lnTo>
                      <a:pt x="4" y="29"/>
                    </a:lnTo>
                    <a:lnTo>
                      <a:pt x="0" y="47"/>
                    </a:lnTo>
                    <a:lnTo>
                      <a:pt x="0" y="57"/>
                    </a:lnTo>
                    <a:lnTo>
                      <a:pt x="4" y="68"/>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9" name="Google Shape;309;p29"/>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97"/>
                    </a:lnTo>
                    <a:lnTo>
                      <a:pt x="87" y="86"/>
                    </a:lnTo>
                    <a:lnTo>
                      <a:pt x="98" y="72"/>
                    </a:lnTo>
                    <a:lnTo>
                      <a:pt x="101" y="54"/>
                    </a:lnTo>
                    <a:lnTo>
                      <a:pt x="101" y="43"/>
                    </a:lnTo>
                    <a:lnTo>
                      <a:pt x="98" y="32"/>
                    </a:lnTo>
                    <a:lnTo>
                      <a:pt x="87" y="18"/>
                    </a:lnTo>
                    <a:lnTo>
                      <a:pt x="73" y="3"/>
                    </a:lnTo>
                    <a:lnTo>
                      <a:pt x="55" y="0"/>
                    </a:lnTo>
                    <a:lnTo>
                      <a:pt x="33" y="3"/>
                    </a:lnTo>
                    <a:lnTo>
                      <a:pt x="18" y="14"/>
                    </a:lnTo>
                    <a:lnTo>
                      <a:pt x="4" y="29"/>
                    </a:lnTo>
                    <a:lnTo>
                      <a:pt x="0" y="47"/>
                    </a:lnTo>
                    <a:lnTo>
                      <a:pt x="4" y="68"/>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0" name="Google Shape;310;p29"/>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97"/>
                    </a:lnTo>
                    <a:lnTo>
                      <a:pt x="83" y="86"/>
                    </a:lnTo>
                    <a:lnTo>
                      <a:pt x="98" y="72"/>
                    </a:lnTo>
                    <a:lnTo>
                      <a:pt x="101" y="54"/>
                    </a:lnTo>
                    <a:lnTo>
                      <a:pt x="98" y="32"/>
                    </a:lnTo>
                    <a:lnTo>
                      <a:pt x="87" y="18"/>
                    </a:lnTo>
                    <a:lnTo>
                      <a:pt x="73" y="3"/>
                    </a:lnTo>
                    <a:lnTo>
                      <a:pt x="55" y="0"/>
                    </a:lnTo>
                    <a:lnTo>
                      <a:pt x="33" y="3"/>
                    </a:lnTo>
                    <a:lnTo>
                      <a:pt x="18" y="14"/>
                    </a:lnTo>
                    <a:lnTo>
                      <a:pt x="4" y="29"/>
                    </a:lnTo>
                    <a:lnTo>
                      <a:pt x="0" y="47"/>
                    </a:lnTo>
                    <a:lnTo>
                      <a:pt x="4" y="68"/>
                    </a:lnTo>
                    <a:close/>
                  </a:path>
                </a:pathLst>
              </a:custGeom>
              <a:solidFill>
                <a:srgbClr val="86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1" name="Google Shape;311;p29"/>
              <p:cNvSpPr/>
              <p:nvPr/>
            </p:nvSpPr>
            <p:spPr>
              <a:xfrm>
                <a:off x="2406" y="2061"/>
                <a:ext cx="101" cy="101"/>
              </a:xfrm>
              <a:custGeom>
                <a:avLst/>
                <a:gdLst/>
                <a:ahLst/>
                <a:cxnLst/>
                <a:rect l="l" t="t" r="r" b="b"/>
                <a:pathLst>
                  <a:path w="101" h="101" extrusionOk="0">
                    <a:moveTo>
                      <a:pt x="4" y="68"/>
                    </a:moveTo>
                    <a:lnTo>
                      <a:pt x="4" y="68"/>
                    </a:lnTo>
                    <a:lnTo>
                      <a:pt x="15" y="83"/>
                    </a:lnTo>
                    <a:lnTo>
                      <a:pt x="29" y="94"/>
                    </a:lnTo>
                    <a:lnTo>
                      <a:pt x="47" y="101"/>
                    </a:lnTo>
                    <a:lnTo>
                      <a:pt x="69" y="97"/>
                    </a:lnTo>
                    <a:lnTo>
                      <a:pt x="83" y="86"/>
                    </a:lnTo>
                    <a:lnTo>
                      <a:pt x="98" y="72"/>
                    </a:lnTo>
                    <a:lnTo>
                      <a:pt x="101" y="54"/>
                    </a:lnTo>
                    <a:lnTo>
                      <a:pt x="98" y="32"/>
                    </a:lnTo>
                    <a:lnTo>
                      <a:pt x="87" y="18"/>
                    </a:lnTo>
                    <a:lnTo>
                      <a:pt x="73" y="3"/>
                    </a:lnTo>
                    <a:lnTo>
                      <a:pt x="55" y="0"/>
                    </a:lnTo>
                    <a:lnTo>
                      <a:pt x="36" y="3"/>
                    </a:lnTo>
                    <a:lnTo>
                      <a:pt x="18" y="14"/>
                    </a:lnTo>
                    <a:lnTo>
                      <a:pt x="8" y="29"/>
                    </a:lnTo>
                    <a:lnTo>
                      <a:pt x="0" y="47"/>
                    </a:lnTo>
                    <a:lnTo>
                      <a:pt x="4" y="68"/>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2" name="Google Shape;312;p29"/>
              <p:cNvSpPr/>
              <p:nvPr/>
            </p:nvSpPr>
            <p:spPr>
              <a:xfrm>
                <a:off x="2406" y="2061"/>
                <a:ext cx="101" cy="101"/>
              </a:xfrm>
              <a:custGeom>
                <a:avLst/>
                <a:gdLst/>
                <a:ahLst/>
                <a:cxnLst/>
                <a:rect l="l" t="t" r="r" b="b"/>
                <a:pathLst>
                  <a:path w="101" h="101" extrusionOk="0">
                    <a:moveTo>
                      <a:pt x="4" y="68"/>
                    </a:moveTo>
                    <a:lnTo>
                      <a:pt x="4" y="68"/>
                    </a:lnTo>
                    <a:lnTo>
                      <a:pt x="15" y="83"/>
                    </a:lnTo>
                    <a:lnTo>
                      <a:pt x="29" y="94"/>
                    </a:lnTo>
                    <a:lnTo>
                      <a:pt x="47" y="101"/>
                    </a:lnTo>
                    <a:lnTo>
                      <a:pt x="69" y="97"/>
                    </a:lnTo>
                    <a:lnTo>
                      <a:pt x="83" y="86"/>
                    </a:lnTo>
                    <a:lnTo>
                      <a:pt x="94" y="72"/>
                    </a:lnTo>
                    <a:lnTo>
                      <a:pt x="101" y="54"/>
                    </a:lnTo>
                    <a:lnTo>
                      <a:pt x="98" y="32"/>
                    </a:lnTo>
                    <a:lnTo>
                      <a:pt x="87" y="18"/>
                    </a:lnTo>
                    <a:lnTo>
                      <a:pt x="73" y="7"/>
                    </a:lnTo>
                    <a:lnTo>
                      <a:pt x="55" y="0"/>
                    </a:lnTo>
                    <a:lnTo>
                      <a:pt x="36" y="3"/>
                    </a:lnTo>
                    <a:lnTo>
                      <a:pt x="18" y="14"/>
                    </a:lnTo>
                    <a:lnTo>
                      <a:pt x="8" y="29"/>
                    </a:lnTo>
                    <a:lnTo>
                      <a:pt x="0" y="47"/>
                    </a:lnTo>
                    <a:lnTo>
                      <a:pt x="4" y="68"/>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29"/>
              <p:cNvSpPr/>
              <p:nvPr/>
            </p:nvSpPr>
            <p:spPr>
              <a:xfrm>
                <a:off x="2410" y="2061"/>
                <a:ext cx="97" cy="101"/>
              </a:xfrm>
              <a:custGeom>
                <a:avLst/>
                <a:gdLst/>
                <a:ahLst/>
                <a:cxnLst/>
                <a:rect l="l" t="t" r="r" b="b"/>
                <a:pathLst>
                  <a:path w="97" h="101" extrusionOk="0">
                    <a:moveTo>
                      <a:pt x="0" y="68"/>
                    </a:moveTo>
                    <a:lnTo>
                      <a:pt x="0" y="68"/>
                    </a:lnTo>
                    <a:lnTo>
                      <a:pt x="11" y="83"/>
                    </a:lnTo>
                    <a:lnTo>
                      <a:pt x="25" y="94"/>
                    </a:lnTo>
                    <a:lnTo>
                      <a:pt x="43" y="101"/>
                    </a:lnTo>
                    <a:lnTo>
                      <a:pt x="65" y="97"/>
                    </a:lnTo>
                    <a:lnTo>
                      <a:pt x="79" y="86"/>
                    </a:lnTo>
                    <a:lnTo>
                      <a:pt x="90" y="72"/>
                    </a:lnTo>
                    <a:lnTo>
                      <a:pt x="97" y="54"/>
                    </a:lnTo>
                    <a:lnTo>
                      <a:pt x="94" y="32"/>
                    </a:lnTo>
                    <a:lnTo>
                      <a:pt x="83" y="18"/>
                    </a:lnTo>
                    <a:lnTo>
                      <a:pt x="69" y="7"/>
                    </a:lnTo>
                    <a:lnTo>
                      <a:pt x="51" y="0"/>
                    </a:lnTo>
                    <a:lnTo>
                      <a:pt x="32" y="3"/>
                    </a:lnTo>
                    <a:lnTo>
                      <a:pt x="14" y="14"/>
                    </a:lnTo>
                    <a:lnTo>
                      <a:pt x="4" y="29"/>
                    </a:lnTo>
                    <a:lnTo>
                      <a:pt x="0" y="47"/>
                    </a:lnTo>
                    <a:lnTo>
                      <a:pt x="0" y="68"/>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4" name="Google Shape;314;p29"/>
              <p:cNvSpPr/>
              <p:nvPr/>
            </p:nvSpPr>
            <p:spPr>
              <a:xfrm>
                <a:off x="2410" y="2064"/>
                <a:ext cx="94" cy="98"/>
              </a:xfrm>
              <a:custGeom>
                <a:avLst/>
                <a:gdLst/>
                <a:ahLst/>
                <a:cxnLst/>
                <a:rect l="l" t="t" r="r" b="b"/>
                <a:pathLst>
                  <a:path w="94" h="98" extrusionOk="0">
                    <a:moveTo>
                      <a:pt x="0" y="65"/>
                    </a:moveTo>
                    <a:lnTo>
                      <a:pt x="0" y="65"/>
                    </a:lnTo>
                    <a:lnTo>
                      <a:pt x="11" y="80"/>
                    </a:lnTo>
                    <a:lnTo>
                      <a:pt x="25" y="91"/>
                    </a:lnTo>
                    <a:lnTo>
                      <a:pt x="43" y="98"/>
                    </a:lnTo>
                    <a:lnTo>
                      <a:pt x="65" y="94"/>
                    </a:lnTo>
                    <a:lnTo>
                      <a:pt x="79" y="83"/>
                    </a:lnTo>
                    <a:lnTo>
                      <a:pt x="90" y="69"/>
                    </a:lnTo>
                    <a:lnTo>
                      <a:pt x="94" y="51"/>
                    </a:lnTo>
                    <a:lnTo>
                      <a:pt x="94" y="29"/>
                    </a:lnTo>
                    <a:lnTo>
                      <a:pt x="83" y="15"/>
                    </a:lnTo>
                    <a:lnTo>
                      <a:pt x="69" y="4"/>
                    </a:lnTo>
                    <a:lnTo>
                      <a:pt x="51" y="0"/>
                    </a:lnTo>
                    <a:lnTo>
                      <a:pt x="32" y="0"/>
                    </a:lnTo>
                    <a:lnTo>
                      <a:pt x="14" y="11"/>
                    </a:lnTo>
                    <a:lnTo>
                      <a:pt x="4" y="26"/>
                    </a:lnTo>
                    <a:lnTo>
                      <a:pt x="0" y="44"/>
                    </a:lnTo>
                    <a:lnTo>
                      <a:pt x="0" y="65"/>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5" name="Google Shape;315;p29"/>
              <p:cNvSpPr/>
              <p:nvPr/>
            </p:nvSpPr>
            <p:spPr>
              <a:xfrm>
                <a:off x="2410" y="2064"/>
                <a:ext cx="94" cy="94"/>
              </a:xfrm>
              <a:custGeom>
                <a:avLst/>
                <a:gdLst/>
                <a:ahLst/>
                <a:cxnLst/>
                <a:rect l="l" t="t" r="r" b="b"/>
                <a:pathLst>
                  <a:path w="94" h="94" extrusionOk="0">
                    <a:moveTo>
                      <a:pt x="0" y="65"/>
                    </a:moveTo>
                    <a:lnTo>
                      <a:pt x="0" y="65"/>
                    </a:lnTo>
                    <a:lnTo>
                      <a:pt x="11" y="80"/>
                    </a:lnTo>
                    <a:lnTo>
                      <a:pt x="25" y="91"/>
                    </a:lnTo>
                    <a:lnTo>
                      <a:pt x="43" y="94"/>
                    </a:lnTo>
                    <a:lnTo>
                      <a:pt x="61" y="94"/>
                    </a:lnTo>
                    <a:lnTo>
                      <a:pt x="79" y="83"/>
                    </a:lnTo>
                    <a:lnTo>
                      <a:pt x="90" y="69"/>
                    </a:lnTo>
                    <a:lnTo>
                      <a:pt x="94" y="51"/>
                    </a:lnTo>
                    <a:lnTo>
                      <a:pt x="94" y="29"/>
                    </a:lnTo>
                    <a:lnTo>
                      <a:pt x="83" y="15"/>
                    </a:lnTo>
                    <a:lnTo>
                      <a:pt x="69" y="4"/>
                    </a:lnTo>
                    <a:lnTo>
                      <a:pt x="51" y="0"/>
                    </a:lnTo>
                    <a:lnTo>
                      <a:pt x="32" y="0"/>
                    </a:lnTo>
                    <a:lnTo>
                      <a:pt x="14" y="11"/>
                    </a:lnTo>
                    <a:lnTo>
                      <a:pt x="4" y="26"/>
                    </a:lnTo>
                    <a:lnTo>
                      <a:pt x="0" y="44"/>
                    </a:lnTo>
                    <a:lnTo>
                      <a:pt x="0" y="65"/>
                    </a:lnTo>
                    <a:close/>
                  </a:path>
                </a:pathLst>
              </a:custGeom>
              <a:solidFill>
                <a:srgbClr val="8A64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6" name="Google Shape;316;p29"/>
              <p:cNvSpPr/>
              <p:nvPr/>
            </p:nvSpPr>
            <p:spPr>
              <a:xfrm>
                <a:off x="2410" y="2064"/>
                <a:ext cx="94" cy="94"/>
              </a:xfrm>
              <a:custGeom>
                <a:avLst/>
                <a:gdLst/>
                <a:ahLst/>
                <a:cxnLst/>
                <a:rect l="l" t="t" r="r" b="b"/>
                <a:pathLst>
                  <a:path w="94" h="94" extrusionOk="0">
                    <a:moveTo>
                      <a:pt x="4" y="62"/>
                    </a:moveTo>
                    <a:lnTo>
                      <a:pt x="4" y="62"/>
                    </a:lnTo>
                    <a:lnTo>
                      <a:pt x="11" y="80"/>
                    </a:lnTo>
                    <a:lnTo>
                      <a:pt x="29" y="91"/>
                    </a:lnTo>
                    <a:lnTo>
                      <a:pt x="43" y="94"/>
                    </a:lnTo>
                    <a:lnTo>
                      <a:pt x="61" y="91"/>
                    </a:lnTo>
                    <a:lnTo>
                      <a:pt x="79" y="83"/>
                    </a:lnTo>
                    <a:lnTo>
                      <a:pt x="90" y="69"/>
                    </a:lnTo>
                    <a:lnTo>
                      <a:pt x="94" y="51"/>
                    </a:lnTo>
                    <a:lnTo>
                      <a:pt x="94" y="33"/>
                    </a:lnTo>
                    <a:lnTo>
                      <a:pt x="83" y="15"/>
                    </a:lnTo>
                    <a:lnTo>
                      <a:pt x="69" y="4"/>
                    </a:lnTo>
                    <a:lnTo>
                      <a:pt x="51" y="0"/>
                    </a:lnTo>
                    <a:lnTo>
                      <a:pt x="32" y="0"/>
                    </a:lnTo>
                    <a:lnTo>
                      <a:pt x="14" y="11"/>
                    </a:lnTo>
                    <a:lnTo>
                      <a:pt x="4" y="26"/>
                    </a:lnTo>
                    <a:lnTo>
                      <a:pt x="0" y="44"/>
                    </a:lnTo>
                    <a:lnTo>
                      <a:pt x="4" y="62"/>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7" name="Google Shape;317;p29"/>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83" y="15"/>
                    </a:lnTo>
                    <a:lnTo>
                      <a:pt x="69" y="4"/>
                    </a:lnTo>
                    <a:lnTo>
                      <a:pt x="51" y="0"/>
                    </a:lnTo>
                    <a:lnTo>
                      <a:pt x="32" y="4"/>
                    </a:lnTo>
                    <a:lnTo>
                      <a:pt x="14" y="11"/>
                    </a:lnTo>
                    <a:lnTo>
                      <a:pt x="4" y="26"/>
                    </a:lnTo>
                    <a:lnTo>
                      <a:pt x="0" y="44"/>
                    </a:lnTo>
                    <a:lnTo>
                      <a:pt x="4" y="62"/>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8" name="Google Shape;318;p29"/>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83" y="15"/>
                    </a:lnTo>
                    <a:lnTo>
                      <a:pt x="69" y="4"/>
                    </a:lnTo>
                    <a:lnTo>
                      <a:pt x="51" y="0"/>
                    </a:lnTo>
                    <a:lnTo>
                      <a:pt x="32" y="4"/>
                    </a:lnTo>
                    <a:lnTo>
                      <a:pt x="14" y="11"/>
                    </a:lnTo>
                    <a:lnTo>
                      <a:pt x="4" y="26"/>
                    </a:lnTo>
                    <a:lnTo>
                      <a:pt x="0" y="44"/>
                    </a:lnTo>
                    <a:lnTo>
                      <a:pt x="4" y="62"/>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29"/>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79" y="15"/>
                    </a:lnTo>
                    <a:lnTo>
                      <a:pt x="69" y="4"/>
                    </a:lnTo>
                    <a:lnTo>
                      <a:pt x="51" y="0"/>
                    </a:lnTo>
                    <a:lnTo>
                      <a:pt x="32" y="4"/>
                    </a:lnTo>
                    <a:lnTo>
                      <a:pt x="18" y="15"/>
                    </a:lnTo>
                    <a:lnTo>
                      <a:pt x="7" y="29"/>
                    </a:lnTo>
                    <a:lnTo>
                      <a:pt x="0" y="44"/>
                    </a:lnTo>
                    <a:lnTo>
                      <a:pt x="4" y="62"/>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29"/>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79" y="15"/>
                    </a:lnTo>
                    <a:lnTo>
                      <a:pt x="69" y="4"/>
                    </a:lnTo>
                    <a:lnTo>
                      <a:pt x="51" y="0"/>
                    </a:lnTo>
                    <a:lnTo>
                      <a:pt x="32" y="4"/>
                    </a:lnTo>
                    <a:lnTo>
                      <a:pt x="18" y="15"/>
                    </a:lnTo>
                    <a:lnTo>
                      <a:pt x="7" y="29"/>
                    </a:lnTo>
                    <a:lnTo>
                      <a:pt x="0" y="44"/>
                    </a:lnTo>
                    <a:lnTo>
                      <a:pt x="4" y="62"/>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1" name="Google Shape;321;p29"/>
              <p:cNvSpPr/>
              <p:nvPr/>
            </p:nvSpPr>
            <p:spPr>
              <a:xfrm>
                <a:off x="2414" y="2064"/>
                <a:ext cx="90" cy="94"/>
              </a:xfrm>
              <a:custGeom>
                <a:avLst/>
                <a:gdLst/>
                <a:ahLst/>
                <a:cxnLst/>
                <a:rect l="l" t="t" r="r" b="b"/>
                <a:pathLst>
                  <a:path w="90" h="94" extrusionOk="0">
                    <a:moveTo>
                      <a:pt x="0" y="62"/>
                    </a:moveTo>
                    <a:lnTo>
                      <a:pt x="0" y="62"/>
                    </a:lnTo>
                    <a:lnTo>
                      <a:pt x="10" y="80"/>
                    </a:lnTo>
                    <a:lnTo>
                      <a:pt x="25" y="91"/>
                    </a:lnTo>
                    <a:lnTo>
                      <a:pt x="39" y="94"/>
                    </a:lnTo>
                    <a:lnTo>
                      <a:pt x="57" y="91"/>
                    </a:lnTo>
                    <a:lnTo>
                      <a:pt x="75" y="80"/>
                    </a:lnTo>
                    <a:lnTo>
                      <a:pt x="83" y="65"/>
                    </a:lnTo>
                    <a:lnTo>
                      <a:pt x="90" y="51"/>
                    </a:lnTo>
                    <a:lnTo>
                      <a:pt x="86" y="33"/>
                    </a:lnTo>
                    <a:lnTo>
                      <a:pt x="75" y="15"/>
                    </a:lnTo>
                    <a:lnTo>
                      <a:pt x="65" y="4"/>
                    </a:lnTo>
                    <a:lnTo>
                      <a:pt x="47" y="0"/>
                    </a:lnTo>
                    <a:lnTo>
                      <a:pt x="28" y="4"/>
                    </a:lnTo>
                    <a:lnTo>
                      <a:pt x="14" y="15"/>
                    </a:lnTo>
                    <a:lnTo>
                      <a:pt x="3" y="29"/>
                    </a:lnTo>
                    <a:lnTo>
                      <a:pt x="0" y="44"/>
                    </a:lnTo>
                    <a:lnTo>
                      <a:pt x="0" y="62"/>
                    </a:lnTo>
                    <a:close/>
                  </a:path>
                </a:pathLst>
              </a:custGeom>
              <a:solidFill>
                <a:srgbClr val="8D6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2" name="Google Shape;322;p29"/>
              <p:cNvSpPr/>
              <p:nvPr/>
            </p:nvSpPr>
            <p:spPr>
              <a:xfrm>
                <a:off x="2414" y="2068"/>
                <a:ext cx="86" cy="90"/>
              </a:xfrm>
              <a:custGeom>
                <a:avLst/>
                <a:gdLst/>
                <a:ahLst/>
                <a:cxnLst/>
                <a:rect l="l" t="t" r="r" b="b"/>
                <a:pathLst>
                  <a:path w="86" h="90" extrusionOk="0">
                    <a:moveTo>
                      <a:pt x="0" y="58"/>
                    </a:moveTo>
                    <a:lnTo>
                      <a:pt x="0" y="58"/>
                    </a:lnTo>
                    <a:lnTo>
                      <a:pt x="10" y="76"/>
                    </a:lnTo>
                    <a:lnTo>
                      <a:pt x="25" y="83"/>
                    </a:lnTo>
                    <a:lnTo>
                      <a:pt x="39" y="90"/>
                    </a:lnTo>
                    <a:lnTo>
                      <a:pt x="57" y="87"/>
                    </a:lnTo>
                    <a:lnTo>
                      <a:pt x="72" y="76"/>
                    </a:lnTo>
                    <a:lnTo>
                      <a:pt x="83" y="61"/>
                    </a:lnTo>
                    <a:lnTo>
                      <a:pt x="86" y="47"/>
                    </a:lnTo>
                    <a:lnTo>
                      <a:pt x="86" y="29"/>
                    </a:lnTo>
                    <a:lnTo>
                      <a:pt x="75" y="14"/>
                    </a:lnTo>
                    <a:lnTo>
                      <a:pt x="61" y="4"/>
                    </a:lnTo>
                    <a:lnTo>
                      <a:pt x="47" y="0"/>
                    </a:lnTo>
                    <a:lnTo>
                      <a:pt x="28" y="0"/>
                    </a:lnTo>
                    <a:lnTo>
                      <a:pt x="14" y="11"/>
                    </a:lnTo>
                    <a:lnTo>
                      <a:pt x="3" y="25"/>
                    </a:lnTo>
                    <a:lnTo>
                      <a:pt x="0" y="40"/>
                    </a:lnTo>
                    <a:lnTo>
                      <a:pt x="0" y="58"/>
                    </a:lnTo>
                    <a:close/>
                  </a:path>
                </a:pathLst>
              </a:custGeom>
              <a:solidFill>
                <a:srgbClr val="8F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3" name="Google Shape;323;p29"/>
              <p:cNvSpPr/>
              <p:nvPr/>
            </p:nvSpPr>
            <p:spPr>
              <a:xfrm>
                <a:off x="2414" y="2068"/>
                <a:ext cx="86" cy="90"/>
              </a:xfrm>
              <a:custGeom>
                <a:avLst/>
                <a:gdLst/>
                <a:ahLst/>
                <a:cxnLst/>
                <a:rect l="l" t="t" r="r" b="b"/>
                <a:pathLst>
                  <a:path w="86" h="90" extrusionOk="0">
                    <a:moveTo>
                      <a:pt x="3" y="58"/>
                    </a:moveTo>
                    <a:lnTo>
                      <a:pt x="3" y="58"/>
                    </a:lnTo>
                    <a:lnTo>
                      <a:pt x="10" y="72"/>
                    </a:lnTo>
                    <a:lnTo>
                      <a:pt x="25" y="83"/>
                    </a:lnTo>
                    <a:lnTo>
                      <a:pt x="39" y="90"/>
                    </a:lnTo>
                    <a:lnTo>
                      <a:pt x="57" y="87"/>
                    </a:lnTo>
                    <a:lnTo>
                      <a:pt x="72" y="76"/>
                    </a:lnTo>
                    <a:lnTo>
                      <a:pt x="83" y="61"/>
                    </a:lnTo>
                    <a:lnTo>
                      <a:pt x="86" y="47"/>
                    </a:lnTo>
                    <a:lnTo>
                      <a:pt x="86" y="29"/>
                    </a:lnTo>
                    <a:lnTo>
                      <a:pt x="75" y="14"/>
                    </a:lnTo>
                    <a:lnTo>
                      <a:pt x="61" y="4"/>
                    </a:lnTo>
                    <a:lnTo>
                      <a:pt x="47" y="0"/>
                    </a:lnTo>
                    <a:lnTo>
                      <a:pt x="28" y="0"/>
                    </a:lnTo>
                    <a:lnTo>
                      <a:pt x="14" y="11"/>
                    </a:lnTo>
                    <a:lnTo>
                      <a:pt x="3" y="25"/>
                    </a:lnTo>
                    <a:lnTo>
                      <a:pt x="0" y="40"/>
                    </a:lnTo>
                    <a:lnTo>
                      <a:pt x="3" y="58"/>
                    </a:lnTo>
                    <a:close/>
                  </a:path>
                </a:pathLst>
              </a:custGeom>
              <a:solidFill>
                <a:srgbClr val="8F62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29"/>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7"/>
                    </a:lnTo>
                    <a:lnTo>
                      <a:pt x="72" y="76"/>
                    </a:lnTo>
                    <a:lnTo>
                      <a:pt x="83" y="61"/>
                    </a:lnTo>
                    <a:lnTo>
                      <a:pt x="86" y="47"/>
                    </a:lnTo>
                    <a:lnTo>
                      <a:pt x="86" y="29"/>
                    </a:lnTo>
                    <a:lnTo>
                      <a:pt x="75" y="14"/>
                    </a:lnTo>
                    <a:lnTo>
                      <a:pt x="61" y="4"/>
                    </a:lnTo>
                    <a:lnTo>
                      <a:pt x="47" y="0"/>
                    </a:lnTo>
                    <a:lnTo>
                      <a:pt x="28" y="4"/>
                    </a:lnTo>
                    <a:lnTo>
                      <a:pt x="14" y="11"/>
                    </a:lnTo>
                    <a:lnTo>
                      <a:pt x="3" y="25"/>
                    </a:lnTo>
                    <a:lnTo>
                      <a:pt x="0" y="40"/>
                    </a:lnTo>
                    <a:lnTo>
                      <a:pt x="3" y="58"/>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29"/>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7"/>
                    </a:lnTo>
                    <a:lnTo>
                      <a:pt x="72" y="76"/>
                    </a:lnTo>
                    <a:lnTo>
                      <a:pt x="83" y="61"/>
                    </a:lnTo>
                    <a:lnTo>
                      <a:pt x="86" y="47"/>
                    </a:lnTo>
                    <a:lnTo>
                      <a:pt x="83" y="29"/>
                    </a:lnTo>
                    <a:lnTo>
                      <a:pt x="75" y="14"/>
                    </a:lnTo>
                    <a:lnTo>
                      <a:pt x="61" y="4"/>
                    </a:lnTo>
                    <a:lnTo>
                      <a:pt x="47" y="0"/>
                    </a:lnTo>
                    <a:lnTo>
                      <a:pt x="28" y="4"/>
                    </a:lnTo>
                    <a:lnTo>
                      <a:pt x="14" y="11"/>
                    </a:lnTo>
                    <a:lnTo>
                      <a:pt x="3" y="25"/>
                    </a:lnTo>
                    <a:lnTo>
                      <a:pt x="0" y="40"/>
                    </a:lnTo>
                    <a:lnTo>
                      <a:pt x="3" y="58"/>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6" name="Google Shape;326;p29"/>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7"/>
                    </a:lnTo>
                    <a:lnTo>
                      <a:pt x="72" y="76"/>
                    </a:lnTo>
                    <a:lnTo>
                      <a:pt x="83" y="61"/>
                    </a:lnTo>
                    <a:lnTo>
                      <a:pt x="86" y="47"/>
                    </a:lnTo>
                    <a:lnTo>
                      <a:pt x="83" y="29"/>
                    </a:lnTo>
                    <a:lnTo>
                      <a:pt x="75" y="14"/>
                    </a:lnTo>
                    <a:lnTo>
                      <a:pt x="61" y="4"/>
                    </a:lnTo>
                    <a:lnTo>
                      <a:pt x="47" y="0"/>
                    </a:lnTo>
                    <a:lnTo>
                      <a:pt x="28" y="4"/>
                    </a:lnTo>
                    <a:lnTo>
                      <a:pt x="14" y="11"/>
                    </a:lnTo>
                    <a:lnTo>
                      <a:pt x="3" y="25"/>
                    </a:lnTo>
                    <a:lnTo>
                      <a:pt x="0" y="40"/>
                    </a:lnTo>
                    <a:lnTo>
                      <a:pt x="3" y="58"/>
                    </a:lnTo>
                    <a:close/>
                  </a:path>
                </a:pathLst>
              </a:custGeom>
              <a:solidFill>
                <a:srgbClr val="9262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7" name="Google Shape;327;p29"/>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3"/>
                    </a:lnTo>
                    <a:lnTo>
                      <a:pt x="72" y="76"/>
                    </a:lnTo>
                    <a:lnTo>
                      <a:pt x="83" y="61"/>
                    </a:lnTo>
                    <a:lnTo>
                      <a:pt x="86" y="47"/>
                    </a:lnTo>
                    <a:lnTo>
                      <a:pt x="83" y="29"/>
                    </a:lnTo>
                    <a:lnTo>
                      <a:pt x="75" y="14"/>
                    </a:lnTo>
                    <a:lnTo>
                      <a:pt x="61" y="4"/>
                    </a:lnTo>
                    <a:lnTo>
                      <a:pt x="47" y="0"/>
                    </a:lnTo>
                    <a:lnTo>
                      <a:pt x="28" y="4"/>
                    </a:lnTo>
                    <a:lnTo>
                      <a:pt x="14" y="11"/>
                    </a:lnTo>
                    <a:lnTo>
                      <a:pt x="3" y="25"/>
                    </a:lnTo>
                    <a:lnTo>
                      <a:pt x="0" y="40"/>
                    </a:lnTo>
                    <a:lnTo>
                      <a:pt x="3" y="58"/>
                    </a:lnTo>
                    <a:close/>
                  </a:path>
                </a:pathLst>
              </a:custGeom>
              <a:solidFill>
                <a:srgbClr val="9463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8" name="Google Shape;328;p29"/>
              <p:cNvSpPr/>
              <p:nvPr/>
            </p:nvSpPr>
            <p:spPr>
              <a:xfrm>
                <a:off x="2414" y="2068"/>
                <a:ext cx="86" cy="87"/>
              </a:xfrm>
              <a:custGeom>
                <a:avLst/>
                <a:gdLst/>
                <a:ahLst/>
                <a:cxnLst/>
                <a:rect l="l" t="t" r="r" b="b"/>
                <a:pathLst>
                  <a:path w="86" h="87" extrusionOk="0">
                    <a:moveTo>
                      <a:pt x="3" y="58"/>
                    </a:moveTo>
                    <a:lnTo>
                      <a:pt x="3" y="58"/>
                    </a:lnTo>
                    <a:lnTo>
                      <a:pt x="14" y="72"/>
                    </a:lnTo>
                    <a:lnTo>
                      <a:pt x="25" y="83"/>
                    </a:lnTo>
                    <a:lnTo>
                      <a:pt x="39" y="87"/>
                    </a:lnTo>
                    <a:lnTo>
                      <a:pt x="57" y="83"/>
                    </a:lnTo>
                    <a:lnTo>
                      <a:pt x="72" y="76"/>
                    </a:lnTo>
                    <a:lnTo>
                      <a:pt x="83" y="61"/>
                    </a:lnTo>
                    <a:lnTo>
                      <a:pt x="86" y="47"/>
                    </a:lnTo>
                    <a:lnTo>
                      <a:pt x="83" y="29"/>
                    </a:lnTo>
                    <a:lnTo>
                      <a:pt x="75" y="14"/>
                    </a:lnTo>
                    <a:lnTo>
                      <a:pt x="61" y="4"/>
                    </a:lnTo>
                    <a:lnTo>
                      <a:pt x="47" y="0"/>
                    </a:lnTo>
                    <a:lnTo>
                      <a:pt x="28" y="4"/>
                    </a:lnTo>
                    <a:lnTo>
                      <a:pt x="14" y="11"/>
                    </a:lnTo>
                    <a:lnTo>
                      <a:pt x="7" y="25"/>
                    </a:lnTo>
                    <a:lnTo>
                      <a:pt x="0" y="40"/>
                    </a:lnTo>
                    <a:lnTo>
                      <a:pt x="3" y="58"/>
                    </a:lnTo>
                    <a:close/>
                  </a:path>
                </a:pathLst>
              </a:custGeom>
              <a:solidFill>
                <a:srgbClr val="946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9" name="Google Shape;329;p29"/>
              <p:cNvSpPr/>
              <p:nvPr/>
            </p:nvSpPr>
            <p:spPr>
              <a:xfrm>
                <a:off x="2414" y="2068"/>
                <a:ext cx="86" cy="87"/>
              </a:xfrm>
              <a:custGeom>
                <a:avLst/>
                <a:gdLst/>
                <a:ahLst/>
                <a:cxnLst/>
                <a:rect l="l" t="t" r="r" b="b"/>
                <a:pathLst>
                  <a:path w="86" h="87" extrusionOk="0">
                    <a:moveTo>
                      <a:pt x="3" y="58"/>
                    </a:moveTo>
                    <a:lnTo>
                      <a:pt x="3" y="58"/>
                    </a:lnTo>
                    <a:lnTo>
                      <a:pt x="14" y="72"/>
                    </a:lnTo>
                    <a:lnTo>
                      <a:pt x="25" y="83"/>
                    </a:lnTo>
                    <a:lnTo>
                      <a:pt x="39" y="87"/>
                    </a:lnTo>
                    <a:lnTo>
                      <a:pt x="57" y="83"/>
                    </a:lnTo>
                    <a:lnTo>
                      <a:pt x="72" y="76"/>
                    </a:lnTo>
                    <a:lnTo>
                      <a:pt x="83" y="61"/>
                    </a:lnTo>
                    <a:lnTo>
                      <a:pt x="86" y="47"/>
                    </a:lnTo>
                    <a:lnTo>
                      <a:pt x="83" y="29"/>
                    </a:lnTo>
                    <a:lnTo>
                      <a:pt x="75" y="14"/>
                    </a:lnTo>
                    <a:lnTo>
                      <a:pt x="61" y="4"/>
                    </a:lnTo>
                    <a:lnTo>
                      <a:pt x="47" y="0"/>
                    </a:lnTo>
                    <a:lnTo>
                      <a:pt x="28" y="4"/>
                    </a:lnTo>
                    <a:lnTo>
                      <a:pt x="14" y="11"/>
                    </a:lnTo>
                    <a:lnTo>
                      <a:pt x="7" y="25"/>
                    </a:lnTo>
                    <a:lnTo>
                      <a:pt x="0" y="40"/>
                    </a:lnTo>
                    <a:lnTo>
                      <a:pt x="3" y="58"/>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0" name="Google Shape;330;p29"/>
              <p:cNvSpPr/>
              <p:nvPr/>
            </p:nvSpPr>
            <p:spPr>
              <a:xfrm>
                <a:off x="2417" y="2068"/>
                <a:ext cx="83" cy="87"/>
              </a:xfrm>
              <a:custGeom>
                <a:avLst/>
                <a:gdLst/>
                <a:ahLst/>
                <a:cxnLst/>
                <a:rect l="l" t="t" r="r" b="b"/>
                <a:pathLst>
                  <a:path w="83" h="87" extrusionOk="0">
                    <a:moveTo>
                      <a:pt x="0" y="58"/>
                    </a:moveTo>
                    <a:lnTo>
                      <a:pt x="0" y="58"/>
                    </a:lnTo>
                    <a:lnTo>
                      <a:pt x="11" y="72"/>
                    </a:lnTo>
                    <a:lnTo>
                      <a:pt x="22" y="79"/>
                    </a:lnTo>
                    <a:lnTo>
                      <a:pt x="40" y="87"/>
                    </a:lnTo>
                    <a:lnTo>
                      <a:pt x="54" y="83"/>
                    </a:lnTo>
                    <a:lnTo>
                      <a:pt x="69" y="76"/>
                    </a:lnTo>
                    <a:lnTo>
                      <a:pt x="76" y="61"/>
                    </a:lnTo>
                    <a:lnTo>
                      <a:pt x="83" y="47"/>
                    </a:lnTo>
                    <a:lnTo>
                      <a:pt x="80" y="29"/>
                    </a:lnTo>
                    <a:lnTo>
                      <a:pt x="72" y="14"/>
                    </a:lnTo>
                    <a:lnTo>
                      <a:pt x="58" y="4"/>
                    </a:lnTo>
                    <a:lnTo>
                      <a:pt x="44" y="0"/>
                    </a:lnTo>
                    <a:lnTo>
                      <a:pt x="25" y="4"/>
                    </a:lnTo>
                    <a:lnTo>
                      <a:pt x="11" y="11"/>
                    </a:lnTo>
                    <a:lnTo>
                      <a:pt x="4" y="25"/>
                    </a:lnTo>
                    <a:lnTo>
                      <a:pt x="0" y="40"/>
                    </a:lnTo>
                    <a:lnTo>
                      <a:pt x="0" y="58"/>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1" name="Google Shape;331;p29"/>
              <p:cNvSpPr/>
              <p:nvPr/>
            </p:nvSpPr>
            <p:spPr>
              <a:xfrm>
                <a:off x="2417" y="2072"/>
                <a:ext cx="80" cy="83"/>
              </a:xfrm>
              <a:custGeom>
                <a:avLst/>
                <a:gdLst/>
                <a:ahLst/>
                <a:cxnLst/>
                <a:rect l="l" t="t" r="r" b="b"/>
                <a:pathLst>
                  <a:path w="80" h="83" extrusionOk="0">
                    <a:moveTo>
                      <a:pt x="4" y="54"/>
                    </a:moveTo>
                    <a:lnTo>
                      <a:pt x="4" y="54"/>
                    </a:lnTo>
                    <a:lnTo>
                      <a:pt x="11" y="68"/>
                    </a:lnTo>
                    <a:lnTo>
                      <a:pt x="22" y="75"/>
                    </a:lnTo>
                    <a:lnTo>
                      <a:pt x="40" y="83"/>
                    </a:lnTo>
                    <a:lnTo>
                      <a:pt x="54" y="79"/>
                    </a:lnTo>
                    <a:lnTo>
                      <a:pt x="69" y="72"/>
                    </a:lnTo>
                    <a:lnTo>
                      <a:pt x="76" y="57"/>
                    </a:lnTo>
                    <a:lnTo>
                      <a:pt x="80" y="43"/>
                    </a:lnTo>
                    <a:lnTo>
                      <a:pt x="80" y="25"/>
                    </a:lnTo>
                    <a:lnTo>
                      <a:pt x="69" y="10"/>
                    </a:lnTo>
                    <a:lnTo>
                      <a:pt x="58" y="3"/>
                    </a:lnTo>
                    <a:lnTo>
                      <a:pt x="44" y="0"/>
                    </a:lnTo>
                    <a:lnTo>
                      <a:pt x="25" y="0"/>
                    </a:lnTo>
                    <a:lnTo>
                      <a:pt x="11" y="10"/>
                    </a:lnTo>
                    <a:lnTo>
                      <a:pt x="4" y="21"/>
                    </a:lnTo>
                    <a:lnTo>
                      <a:pt x="0" y="36"/>
                    </a:lnTo>
                    <a:lnTo>
                      <a:pt x="4" y="54"/>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29"/>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9"/>
                    </a:lnTo>
                    <a:lnTo>
                      <a:pt x="69" y="68"/>
                    </a:lnTo>
                    <a:lnTo>
                      <a:pt x="76" y="57"/>
                    </a:lnTo>
                    <a:lnTo>
                      <a:pt x="80" y="43"/>
                    </a:lnTo>
                    <a:lnTo>
                      <a:pt x="80" y="25"/>
                    </a:lnTo>
                    <a:lnTo>
                      <a:pt x="69" y="10"/>
                    </a:lnTo>
                    <a:lnTo>
                      <a:pt x="58" y="3"/>
                    </a:lnTo>
                    <a:lnTo>
                      <a:pt x="44" y="0"/>
                    </a:lnTo>
                    <a:lnTo>
                      <a:pt x="25" y="0"/>
                    </a:lnTo>
                    <a:lnTo>
                      <a:pt x="11" y="10"/>
                    </a:lnTo>
                    <a:lnTo>
                      <a:pt x="4" y="21"/>
                    </a:lnTo>
                    <a:lnTo>
                      <a:pt x="0" y="36"/>
                    </a:lnTo>
                    <a:lnTo>
                      <a:pt x="4" y="54"/>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3" name="Google Shape;333;p29"/>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9"/>
                    </a:lnTo>
                    <a:lnTo>
                      <a:pt x="69" y="68"/>
                    </a:lnTo>
                    <a:lnTo>
                      <a:pt x="76" y="57"/>
                    </a:lnTo>
                    <a:lnTo>
                      <a:pt x="80" y="43"/>
                    </a:lnTo>
                    <a:lnTo>
                      <a:pt x="80" y="25"/>
                    </a:lnTo>
                    <a:lnTo>
                      <a:pt x="69" y="10"/>
                    </a:lnTo>
                    <a:lnTo>
                      <a:pt x="58" y="3"/>
                    </a:lnTo>
                    <a:lnTo>
                      <a:pt x="44" y="0"/>
                    </a:lnTo>
                    <a:lnTo>
                      <a:pt x="25" y="0"/>
                    </a:lnTo>
                    <a:lnTo>
                      <a:pt x="15" y="10"/>
                    </a:lnTo>
                    <a:lnTo>
                      <a:pt x="4" y="21"/>
                    </a:lnTo>
                    <a:lnTo>
                      <a:pt x="0" y="36"/>
                    </a:lnTo>
                    <a:lnTo>
                      <a:pt x="4" y="54"/>
                    </a:lnTo>
                    <a:close/>
                  </a:path>
                </a:pathLst>
              </a:custGeom>
              <a:solidFill>
                <a:srgbClr val="9A64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4" name="Google Shape;334;p29"/>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5"/>
                    </a:lnTo>
                    <a:lnTo>
                      <a:pt x="69" y="68"/>
                    </a:lnTo>
                    <a:lnTo>
                      <a:pt x="76" y="57"/>
                    </a:lnTo>
                    <a:lnTo>
                      <a:pt x="80" y="43"/>
                    </a:lnTo>
                    <a:lnTo>
                      <a:pt x="80" y="25"/>
                    </a:lnTo>
                    <a:lnTo>
                      <a:pt x="69" y="14"/>
                    </a:lnTo>
                    <a:lnTo>
                      <a:pt x="58" y="3"/>
                    </a:lnTo>
                    <a:lnTo>
                      <a:pt x="44" y="0"/>
                    </a:lnTo>
                    <a:lnTo>
                      <a:pt x="25" y="3"/>
                    </a:lnTo>
                    <a:lnTo>
                      <a:pt x="15" y="10"/>
                    </a:lnTo>
                    <a:lnTo>
                      <a:pt x="4" y="21"/>
                    </a:lnTo>
                    <a:lnTo>
                      <a:pt x="0" y="36"/>
                    </a:lnTo>
                    <a:lnTo>
                      <a:pt x="4" y="54"/>
                    </a:lnTo>
                    <a:close/>
                  </a:path>
                </a:pathLst>
              </a:custGeom>
              <a:solidFill>
                <a:srgbClr val="9A63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5" name="Google Shape;335;p29"/>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5"/>
                    </a:lnTo>
                    <a:lnTo>
                      <a:pt x="65" y="68"/>
                    </a:lnTo>
                    <a:lnTo>
                      <a:pt x="76" y="57"/>
                    </a:lnTo>
                    <a:lnTo>
                      <a:pt x="80" y="43"/>
                    </a:lnTo>
                    <a:lnTo>
                      <a:pt x="76" y="25"/>
                    </a:lnTo>
                    <a:lnTo>
                      <a:pt x="69" y="14"/>
                    </a:lnTo>
                    <a:lnTo>
                      <a:pt x="58" y="3"/>
                    </a:lnTo>
                    <a:lnTo>
                      <a:pt x="44" y="0"/>
                    </a:lnTo>
                    <a:lnTo>
                      <a:pt x="25" y="3"/>
                    </a:lnTo>
                    <a:lnTo>
                      <a:pt x="15" y="10"/>
                    </a:lnTo>
                    <a:lnTo>
                      <a:pt x="4" y="21"/>
                    </a:lnTo>
                    <a:lnTo>
                      <a:pt x="0" y="36"/>
                    </a:lnTo>
                    <a:lnTo>
                      <a:pt x="4" y="54"/>
                    </a:lnTo>
                    <a:close/>
                  </a:path>
                </a:pathLst>
              </a:custGeom>
              <a:solidFill>
                <a:srgbClr val="9C64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6" name="Google Shape;336;p29"/>
              <p:cNvSpPr/>
              <p:nvPr/>
            </p:nvSpPr>
            <p:spPr>
              <a:xfrm>
                <a:off x="2417" y="2072"/>
                <a:ext cx="80" cy="79"/>
              </a:xfrm>
              <a:custGeom>
                <a:avLst/>
                <a:gdLst/>
                <a:ahLst/>
                <a:cxnLst/>
                <a:rect l="l" t="t" r="r" b="b"/>
                <a:pathLst>
                  <a:path w="80" h="79" extrusionOk="0">
                    <a:moveTo>
                      <a:pt x="4" y="54"/>
                    </a:moveTo>
                    <a:lnTo>
                      <a:pt x="4" y="54"/>
                    </a:lnTo>
                    <a:lnTo>
                      <a:pt x="11" y="64"/>
                    </a:lnTo>
                    <a:lnTo>
                      <a:pt x="25" y="75"/>
                    </a:lnTo>
                    <a:lnTo>
                      <a:pt x="36" y="79"/>
                    </a:lnTo>
                    <a:lnTo>
                      <a:pt x="54" y="75"/>
                    </a:lnTo>
                    <a:lnTo>
                      <a:pt x="65" y="68"/>
                    </a:lnTo>
                    <a:lnTo>
                      <a:pt x="76" y="57"/>
                    </a:lnTo>
                    <a:lnTo>
                      <a:pt x="80" y="43"/>
                    </a:lnTo>
                    <a:lnTo>
                      <a:pt x="76" y="25"/>
                    </a:lnTo>
                    <a:lnTo>
                      <a:pt x="69" y="14"/>
                    </a:lnTo>
                    <a:lnTo>
                      <a:pt x="58" y="3"/>
                    </a:lnTo>
                    <a:lnTo>
                      <a:pt x="44" y="0"/>
                    </a:lnTo>
                    <a:lnTo>
                      <a:pt x="25" y="3"/>
                    </a:lnTo>
                    <a:lnTo>
                      <a:pt x="15" y="10"/>
                    </a:lnTo>
                    <a:lnTo>
                      <a:pt x="4" y="21"/>
                    </a:lnTo>
                    <a:lnTo>
                      <a:pt x="0" y="36"/>
                    </a:lnTo>
                    <a:lnTo>
                      <a:pt x="4" y="54"/>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29"/>
              <p:cNvSpPr/>
              <p:nvPr/>
            </p:nvSpPr>
            <p:spPr>
              <a:xfrm>
                <a:off x="2417" y="2072"/>
                <a:ext cx="80" cy="79"/>
              </a:xfrm>
              <a:custGeom>
                <a:avLst/>
                <a:gdLst/>
                <a:ahLst/>
                <a:cxnLst/>
                <a:rect l="l" t="t" r="r" b="b"/>
                <a:pathLst>
                  <a:path w="80" h="79" extrusionOk="0">
                    <a:moveTo>
                      <a:pt x="4" y="50"/>
                    </a:moveTo>
                    <a:lnTo>
                      <a:pt x="4" y="50"/>
                    </a:lnTo>
                    <a:lnTo>
                      <a:pt x="11" y="64"/>
                    </a:lnTo>
                    <a:lnTo>
                      <a:pt x="25" y="75"/>
                    </a:lnTo>
                    <a:lnTo>
                      <a:pt x="36" y="79"/>
                    </a:lnTo>
                    <a:lnTo>
                      <a:pt x="54" y="75"/>
                    </a:lnTo>
                    <a:lnTo>
                      <a:pt x="65" y="68"/>
                    </a:lnTo>
                    <a:lnTo>
                      <a:pt x="76" y="57"/>
                    </a:lnTo>
                    <a:lnTo>
                      <a:pt x="80" y="43"/>
                    </a:lnTo>
                    <a:lnTo>
                      <a:pt x="76" y="25"/>
                    </a:lnTo>
                    <a:lnTo>
                      <a:pt x="69" y="14"/>
                    </a:lnTo>
                    <a:lnTo>
                      <a:pt x="58" y="3"/>
                    </a:lnTo>
                    <a:lnTo>
                      <a:pt x="44" y="0"/>
                    </a:lnTo>
                    <a:lnTo>
                      <a:pt x="25" y="3"/>
                    </a:lnTo>
                    <a:lnTo>
                      <a:pt x="15" y="10"/>
                    </a:lnTo>
                    <a:lnTo>
                      <a:pt x="4" y="21"/>
                    </a:lnTo>
                    <a:lnTo>
                      <a:pt x="0" y="36"/>
                    </a:lnTo>
                    <a:lnTo>
                      <a:pt x="4" y="50"/>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 name="Google Shape;338;p29"/>
              <p:cNvSpPr/>
              <p:nvPr/>
            </p:nvSpPr>
            <p:spPr>
              <a:xfrm>
                <a:off x="2421" y="2072"/>
                <a:ext cx="76" cy="79"/>
              </a:xfrm>
              <a:custGeom>
                <a:avLst/>
                <a:gdLst/>
                <a:ahLst/>
                <a:cxnLst/>
                <a:rect l="l" t="t" r="r" b="b"/>
                <a:pathLst>
                  <a:path w="76" h="79" extrusionOk="0">
                    <a:moveTo>
                      <a:pt x="0" y="50"/>
                    </a:moveTo>
                    <a:lnTo>
                      <a:pt x="0" y="50"/>
                    </a:lnTo>
                    <a:lnTo>
                      <a:pt x="7" y="64"/>
                    </a:lnTo>
                    <a:lnTo>
                      <a:pt x="21" y="75"/>
                    </a:lnTo>
                    <a:lnTo>
                      <a:pt x="32" y="79"/>
                    </a:lnTo>
                    <a:lnTo>
                      <a:pt x="50" y="75"/>
                    </a:lnTo>
                    <a:lnTo>
                      <a:pt x="61" y="68"/>
                    </a:lnTo>
                    <a:lnTo>
                      <a:pt x="72" y="57"/>
                    </a:lnTo>
                    <a:lnTo>
                      <a:pt x="76" y="43"/>
                    </a:lnTo>
                    <a:lnTo>
                      <a:pt x="72" y="28"/>
                    </a:lnTo>
                    <a:lnTo>
                      <a:pt x="65" y="14"/>
                    </a:lnTo>
                    <a:lnTo>
                      <a:pt x="50" y="3"/>
                    </a:lnTo>
                    <a:lnTo>
                      <a:pt x="40" y="0"/>
                    </a:lnTo>
                    <a:lnTo>
                      <a:pt x="21" y="3"/>
                    </a:lnTo>
                    <a:lnTo>
                      <a:pt x="11" y="10"/>
                    </a:lnTo>
                    <a:lnTo>
                      <a:pt x="3" y="21"/>
                    </a:lnTo>
                    <a:lnTo>
                      <a:pt x="0" y="36"/>
                    </a:lnTo>
                    <a:lnTo>
                      <a:pt x="0" y="50"/>
                    </a:lnTo>
                    <a:close/>
                  </a:path>
                </a:pathLst>
              </a:custGeom>
              <a:solidFill>
                <a:srgbClr val="9F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29"/>
              <p:cNvSpPr/>
              <p:nvPr/>
            </p:nvSpPr>
            <p:spPr>
              <a:xfrm>
                <a:off x="2421" y="2075"/>
                <a:ext cx="72" cy="72"/>
              </a:xfrm>
              <a:custGeom>
                <a:avLst/>
                <a:gdLst/>
                <a:ahLst/>
                <a:cxnLst/>
                <a:rect l="l" t="t" r="r" b="b"/>
                <a:pathLst>
                  <a:path w="72" h="72" extrusionOk="0">
                    <a:moveTo>
                      <a:pt x="0" y="47"/>
                    </a:moveTo>
                    <a:lnTo>
                      <a:pt x="0" y="47"/>
                    </a:lnTo>
                    <a:lnTo>
                      <a:pt x="11" y="61"/>
                    </a:lnTo>
                    <a:lnTo>
                      <a:pt x="21" y="69"/>
                    </a:lnTo>
                    <a:lnTo>
                      <a:pt x="36" y="72"/>
                    </a:lnTo>
                    <a:lnTo>
                      <a:pt x="50" y="72"/>
                    </a:lnTo>
                    <a:lnTo>
                      <a:pt x="61" y="65"/>
                    </a:lnTo>
                    <a:lnTo>
                      <a:pt x="68" y="54"/>
                    </a:lnTo>
                    <a:lnTo>
                      <a:pt x="72" y="40"/>
                    </a:lnTo>
                    <a:lnTo>
                      <a:pt x="72" y="25"/>
                    </a:lnTo>
                    <a:lnTo>
                      <a:pt x="65" y="11"/>
                    </a:lnTo>
                    <a:lnTo>
                      <a:pt x="50" y="4"/>
                    </a:lnTo>
                    <a:lnTo>
                      <a:pt x="40" y="0"/>
                    </a:lnTo>
                    <a:lnTo>
                      <a:pt x="21" y="0"/>
                    </a:lnTo>
                    <a:lnTo>
                      <a:pt x="11" y="7"/>
                    </a:lnTo>
                    <a:lnTo>
                      <a:pt x="3" y="18"/>
                    </a:lnTo>
                    <a:lnTo>
                      <a:pt x="0" y="33"/>
                    </a:lnTo>
                    <a:lnTo>
                      <a:pt x="0" y="47"/>
                    </a:lnTo>
                    <a:close/>
                  </a:path>
                </a:pathLst>
              </a:custGeom>
              <a:solidFill>
                <a:srgbClr val="9F6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 name="Google Shape;340;p29"/>
              <p:cNvSpPr/>
              <p:nvPr/>
            </p:nvSpPr>
            <p:spPr>
              <a:xfrm>
                <a:off x="2421" y="2075"/>
                <a:ext cx="72" cy="72"/>
              </a:xfrm>
              <a:custGeom>
                <a:avLst/>
                <a:gdLst/>
                <a:ahLst/>
                <a:cxnLst/>
                <a:rect l="l" t="t" r="r" b="b"/>
                <a:pathLst>
                  <a:path w="72" h="72" extrusionOk="0">
                    <a:moveTo>
                      <a:pt x="0" y="47"/>
                    </a:moveTo>
                    <a:lnTo>
                      <a:pt x="0" y="47"/>
                    </a:lnTo>
                    <a:lnTo>
                      <a:pt x="11" y="61"/>
                    </a:lnTo>
                    <a:lnTo>
                      <a:pt x="21" y="69"/>
                    </a:lnTo>
                    <a:lnTo>
                      <a:pt x="36" y="72"/>
                    </a:lnTo>
                    <a:lnTo>
                      <a:pt x="50" y="72"/>
                    </a:lnTo>
                    <a:lnTo>
                      <a:pt x="61" y="65"/>
                    </a:lnTo>
                    <a:lnTo>
                      <a:pt x="68" y="51"/>
                    </a:lnTo>
                    <a:lnTo>
                      <a:pt x="72" y="40"/>
                    </a:lnTo>
                    <a:lnTo>
                      <a:pt x="72" y="25"/>
                    </a:lnTo>
                    <a:lnTo>
                      <a:pt x="65" y="11"/>
                    </a:lnTo>
                    <a:lnTo>
                      <a:pt x="50" y="4"/>
                    </a:lnTo>
                    <a:lnTo>
                      <a:pt x="40" y="0"/>
                    </a:lnTo>
                    <a:lnTo>
                      <a:pt x="25" y="0"/>
                    </a:lnTo>
                    <a:lnTo>
                      <a:pt x="11" y="7"/>
                    </a:lnTo>
                    <a:lnTo>
                      <a:pt x="3" y="22"/>
                    </a:lnTo>
                    <a:lnTo>
                      <a:pt x="0" y="33"/>
                    </a:lnTo>
                    <a:lnTo>
                      <a:pt x="0" y="47"/>
                    </a:lnTo>
                    <a:close/>
                  </a:path>
                </a:pathLst>
              </a:custGeom>
              <a:solidFill>
                <a:srgbClr val="A1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29"/>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50" y="72"/>
                    </a:lnTo>
                    <a:lnTo>
                      <a:pt x="61" y="65"/>
                    </a:lnTo>
                    <a:lnTo>
                      <a:pt x="68" y="51"/>
                    </a:lnTo>
                    <a:lnTo>
                      <a:pt x="72" y="40"/>
                    </a:lnTo>
                    <a:lnTo>
                      <a:pt x="72" y="25"/>
                    </a:lnTo>
                    <a:lnTo>
                      <a:pt x="65" y="11"/>
                    </a:lnTo>
                    <a:lnTo>
                      <a:pt x="50" y="4"/>
                    </a:lnTo>
                    <a:lnTo>
                      <a:pt x="40" y="0"/>
                    </a:lnTo>
                    <a:lnTo>
                      <a:pt x="25" y="0"/>
                    </a:lnTo>
                    <a:lnTo>
                      <a:pt x="11" y="7"/>
                    </a:lnTo>
                    <a:lnTo>
                      <a:pt x="3" y="22"/>
                    </a:lnTo>
                    <a:lnTo>
                      <a:pt x="0" y="33"/>
                    </a:lnTo>
                    <a:lnTo>
                      <a:pt x="3" y="47"/>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 name="Google Shape;342;p29"/>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50" y="72"/>
                    </a:lnTo>
                    <a:lnTo>
                      <a:pt x="61" y="65"/>
                    </a:lnTo>
                    <a:lnTo>
                      <a:pt x="68" y="51"/>
                    </a:lnTo>
                    <a:lnTo>
                      <a:pt x="72" y="40"/>
                    </a:lnTo>
                    <a:lnTo>
                      <a:pt x="68" y="25"/>
                    </a:lnTo>
                    <a:lnTo>
                      <a:pt x="61" y="11"/>
                    </a:lnTo>
                    <a:lnTo>
                      <a:pt x="50" y="4"/>
                    </a:lnTo>
                    <a:lnTo>
                      <a:pt x="40" y="0"/>
                    </a:lnTo>
                    <a:lnTo>
                      <a:pt x="25" y="4"/>
                    </a:lnTo>
                    <a:lnTo>
                      <a:pt x="11" y="11"/>
                    </a:lnTo>
                    <a:lnTo>
                      <a:pt x="3" y="22"/>
                    </a:lnTo>
                    <a:lnTo>
                      <a:pt x="0" y="33"/>
                    </a:lnTo>
                    <a:lnTo>
                      <a:pt x="3" y="47"/>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29"/>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47" y="72"/>
                    </a:lnTo>
                    <a:lnTo>
                      <a:pt x="61" y="61"/>
                    </a:lnTo>
                    <a:lnTo>
                      <a:pt x="68" y="51"/>
                    </a:lnTo>
                    <a:lnTo>
                      <a:pt x="72" y="40"/>
                    </a:lnTo>
                    <a:lnTo>
                      <a:pt x="68" y="25"/>
                    </a:lnTo>
                    <a:lnTo>
                      <a:pt x="61" y="11"/>
                    </a:lnTo>
                    <a:lnTo>
                      <a:pt x="50" y="4"/>
                    </a:lnTo>
                    <a:lnTo>
                      <a:pt x="40" y="0"/>
                    </a:lnTo>
                    <a:lnTo>
                      <a:pt x="25" y="4"/>
                    </a:lnTo>
                    <a:lnTo>
                      <a:pt x="11" y="11"/>
                    </a:lnTo>
                    <a:lnTo>
                      <a:pt x="3" y="22"/>
                    </a:lnTo>
                    <a:lnTo>
                      <a:pt x="0" y="33"/>
                    </a:lnTo>
                    <a:lnTo>
                      <a:pt x="3" y="47"/>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29"/>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47" y="69"/>
                    </a:lnTo>
                    <a:lnTo>
                      <a:pt x="61" y="61"/>
                    </a:lnTo>
                    <a:lnTo>
                      <a:pt x="68" y="51"/>
                    </a:lnTo>
                    <a:lnTo>
                      <a:pt x="72" y="36"/>
                    </a:lnTo>
                    <a:lnTo>
                      <a:pt x="68" y="25"/>
                    </a:lnTo>
                    <a:lnTo>
                      <a:pt x="61" y="11"/>
                    </a:lnTo>
                    <a:lnTo>
                      <a:pt x="50" y="4"/>
                    </a:lnTo>
                    <a:lnTo>
                      <a:pt x="40" y="0"/>
                    </a:lnTo>
                    <a:lnTo>
                      <a:pt x="25" y="4"/>
                    </a:lnTo>
                    <a:lnTo>
                      <a:pt x="11" y="11"/>
                    </a:lnTo>
                    <a:lnTo>
                      <a:pt x="3" y="22"/>
                    </a:lnTo>
                    <a:lnTo>
                      <a:pt x="0" y="33"/>
                    </a:lnTo>
                    <a:lnTo>
                      <a:pt x="3" y="47"/>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 name="Google Shape;345;p29"/>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47" y="69"/>
                    </a:lnTo>
                    <a:lnTo>
                      <a:pt x="61" y="61"/>
                    </a:lnTo>
                    <a:lnTo>
                      <a:pt x="68" y="51"/>
                    </a:lnTo>
                    <a:lnTo>
                      <a:pt x="72" y="40"/>
                    </a:lnTo>
                    <a:lnTo>
                      <a:pt x="68" y="25"/>
                    </a:lnTo>
                    <a:lnTo>
                      <a:pt x="61" y="11"/>
                    </a:lnTo>
                    <a:lnTo>
                      <a:pt x="50" y="4"/>
                    </a:lnTo>
                    <a:lnTo>
                      <a:pt x="40" y="0"/>
                    </a:lnTo>
                    <a:lnTo>
                      <a:pt x="25" y="4"/>
                    </a:lnTo>
                    <a:lnTo>
                      <a:pt x="14" y="11"/>
                    </a:lnTo>
                    <a:lnTo>
                      <a:pt x="3" y="22"/>
                    </a:lnTo>
                    <a:lnTo>
                      <a:pt x="0" y="33"/>
                    </a:lnTo>
                    <a:lnTo>
                      <a:pt x="3" y="47"/>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29"/>
              <p:cNvSpPr/>
              <p:nvPr/>
            </p:nvSpPr>
            <p:spPr>
              <a:xfrm>
                <a:off x="2424" y="2075"/>
                <a:ext cx="69" cy="72"/>
              </a:xfrm>
              <a:custGeom>
                <a:avLst/>
                <a:gdLst/>
                <a:ahLst/>
                <a:cxnLst/>
                <a:rect l="l" t="t" r="r" b="b"/>
                <a:pathLst>
                  <a:path w="69" h="72" extrusionOk="0">
                    <a:moveTo>
                      <a:pt x="0" y="47"/>
                    </a:moveTo>
                    <a:lnTo>
                      <a:pt x="0" y="47"/>
                    </a:lnTo>
                    <a:lnTo>
                      <a:pt x="8" y="61"/>
                    </a:lnTo>
                    <a:lnTo>
                      <a:pt x="18" y="69"/>
                    </a:lnTo>
                    <a:lnTo>
                      <a:pt x="33" y="72"/>
                    </a:lnTo>
                    <a:lnTo>
                      <a:pt x="44" y="69"/>
                    </a:lnTo>
                    <a:lnTo>
                      <a:pt x="58" y="61"/>
                    </a:lnTo>
                    <a:lnTo>
                      <a:pt x="65" y="51"/>
                    </a:lnTo>
                    <a:lnTo>
                      <a:pt x="69" y="40"/>
                    </a:lnTo>
                    <a:lnTo>
                      <a:pt x="65" y="25"/>
                    </a:lnTo>
                    <a:lnTo>
                      <a:pt x="58" y="11"/>
                    </a:lnTo>
                    <a:lnTo>
                      <a:pt x="47" y="4"/>
                    </a:lnTo>
                    <a:lnTo>
                      <a:pt x="37" y="0"/>
                    </a:lnTo>
                    <a:lnTo>
                      <a:pt x="22" y="4"/>
                    </a:lnTo>
                    <a:lnTo>
                      <a:pt x="11" y="11"/>
                    </a:lnTo>
                    <a:lnTo>
                      <a:pt x="0" y="22"/>
                    </a:lnTo>
                    <a:lnTo>
                      <a:pt x="0" y="33"/>
                    </a:lnTo>
                    <a:lnTo>
                      <a:pt x="0" y="47"/>
                    </a:lnTo>
                    <a:close/>
                  </a:path>
                </a:pathLst>
              </a:custGeom>
              <a:solidFill>
                <a:srgbClr val="A361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29"/>
              <p:cNvSpPr/>
              <p:nvPr/>
            </p:nvSpPr>
            <p:spPr>
              <a:xfrm>
                <a:off x="2424" y="2079"/>
                <a:ext cx="69" cy="65"/>
              </a:xfrm>
              <a:custGeom>
                <a:avLst/>
                <a:gdLst/>
                <a:ahLst/>
                <a:cxnLst/>
                <a:rect l="l" t="t" r="r" b="b"/>
                <a:pathLst>
                  <a:path w="69" h="65" extrusionOk="0">
                    <a:moveTo>
                      <a:pt x="0" y="43"/>
                    </a:moveTo>
                    <a:lnTo>
                      <a:pt x="0" y="43"/>
                    </a:lnTo>
                    <a:lnTo>
                      <a:pt x="8" y="54"/>
                    </a:lnTo>
                    <a:lnTo>
                      <a:pt x="18" y="65"/>
                    </a:lnTo>
                    <a:lnTo>
                      <a:pt x="33" y="65"/>
                    </a:lnTo>
                    <a:lnTo>
                      <a:pt x="44" y="65"/>
                    </a:lnTo>
                    <a:lnTo>
                      <a:pt x="58" y="57"/>
                    </a:lnTo>
                    <a:lnTo>
                      <a:pt x="65" y="47"/>
                    </a:lnTo>
                    <a:lnTo>
                      <a:pt x="69" y="36"/>
                    </a:lnTo>
                    <a:lnTo>
                      <a:pt x="65" y="21"/>
                    </a:lnTo>
                    <a:lnTo>
                      <a:pt x="58" y="11"/>
                    </a:lnTo>
                    <a:lnTo>
                      <a:pt x="47" y="3"/>
                    </a:lnTo>
                    <a:lnTo>
                      <a:pt x="37" y="0"/>
                    </a:lnTo>
                    <a:lnTo>
                      <a:pt x="22" y="0"/>
                    </a:lnTo>
                    <a:lnTo>
                      <a:pt x="11" y="7"/>
                    </a:lnTo>
                    <a:lnTo>
                      <a:pt x="4" y="18"/>
                    </a:lnTo>
                    <a:lnTo>
                      <a:pt x="0" y="29"/>
                    </a:lnTo>
                    <a:lnTo>
                      <a:pt x="0" y="43"/>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 name="Google Shape;348;p29"/>
              <p:cNvSpPr/>
              <p:nvPr/>
            </p:nvSpPr>
            <p:spPr>
              <a:xfrm>
                <a:off x="2424" y="2079"/>
                <a:ext cx="65" cy="65"/>
              </a:xfrm>
              <a:custGeom>
                <a:avLst/>
                <a:gdLst/>
                <a:ahLst/>
                <a:cxnLst/>
                <a:rect l="l" t="t" r="r" b="b"/>
                <a:pathLst>
                  <a:path w="65" h="65" extrusionOk="0">
                    <a:moveTo>
                      <a:pt x="0" y="43"/>
                    </a:moveTo>
                    <a:lnTo>
                      <a:pt x="0" y="43"/>
                    </a:lnTo>
                    <a:lnTo>
                      <a:pt x="8" y="54"/>
                    </a:lnTo>
                    <a:lnTo>
                      <a:pt x="18" y="65"/>
                    </a:lnTo>
                    <a:lnTo>
                      <a:pt x="33" y="65"/>
                    </a:lnTo>
                    <a:lnTo>
                      <a:pt x="44" y="65"/>
                    </a:lnTo>
                    <a:lnTo>
                      <a:pt x="55" y="57"/>
                    </a:lnTo>
                    <a:lnTo>
                      <a:pt x="65" y="47"/>
                    </a:lnTo>
                    <a:lnTo>
                      <a:pt x="65" y="36"/>
                    </a:lnTo>
                    <a:lnTo>
                      <a:pt x="65" y="21"/>
                    </a:lnTo>
                    <a:lnTo>
                      <a:pt x="58" y="11"/>
                    </a:lnTo>
                    <a:lnTo>
                      <a:pt x="47" y="3"/>
                    </a:lnTo>
                    <a:lnTo>
                      <a:pt x="37" y="0"/>
                    </a:lnTo>
                    <a:lnTo>
                      <a:pt x="22" y="0"/>
                    </a:lnTo>
                    <a:lnTo>
                      <a:pt x="11" y="7"/>
                    </a:lnTo>
                    <a:lnTo>
                      <a:pt x="4" y="18"/>
                    </a:lnTo>
                    <a:lnTo>
                      <a:pt x="0" y="29"/>
                    </a:lnTo>
                    <a:lnTo>
                      <a:pt x="0" y="43"/>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29"/>
              <p:cNvSpPr/>
              <p:nvPr/>
            </p:nvSpPr>
            <p:spPr>
              <a:xfrm>
                <a:off x="2424" y="2079"/>
                <a:ext cx="65" cy="65"/>
              </a:xfrm>
              <a:custGeom>
                <a:avLst/>
                <a:gdLst/>
                <a:ahLst/>
                <a:cxnLst/>
                <a:rect l="l" t="t" r="r" b="b"/>
                <a:pathLst>
                  <a:path w="65" h="65" extrusionOk="0">
                    <a:moveTo>
                      <a:pt x="4" y="43"/>
                    </a:moveTo>
                    <a:lnTo>
                      <a:pt x="4" y="43"/>
                    </a:lnTo>
                    <a:lnTo>
                      <a:pt x="8" y="54"/>
                    </a:lnTo>
                    <a:lnTo>
                      <a:pt x="18" y="61"/>
                    </a:lnTo>
                    <a:lnTo>
                      <a:pt x="33" y="65"/>
                    </a:lnTo>
                    <a:lnTo>
                      <a:pt x="44" y="65"/>
                    </a:lnTo>
                    <a:lnTo>
                      <a:pt x="55" y="57"/>
                    </a:lnTo>
                    <a:lnTo>
                      <a:pt x="62" y="47"/>
                    </a:lnTo>
                    <a:lnTo>
                      <a:pt x="65" y="36"/>
                    </a:lnTo>
                    <a:lnTo>
                      <a:pt x="65" y="21"/>
                    </a:lnTo>
                    <a:lnTo>
                      <a:pt x="58" y="11"/>
                    </a:lnTo>
                    <a:lnTo>
                      <a:pt x="47" y="3"/>
                    </a:lnTo>
                    <a:lnTo>
                      <a:pt x="37" y="0"/>
                    </a:lnTo>
                    <a:lnTo>
                      <a:pt x="22" y="0"/>
                    </a:lnTo>
                    <a:lnTo>
                      <a:pt x="11" y="7"/>
                    </a:lnTo>
                    <a:lnTo>
                      <a:pt x="4" y="18"/>
                    </a:lnTo>
                    <a:lnTo>
                      <a:pt x="0" y="29"/>
                    </a:lnTo>
                    <a:lnTo>
                      <a:pt x="4" y="43"/>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29"/>
              <p:cNvSpPr/>
              <p:nvPr/>
            </p:nvSpPr>
            <p:spPr>
              <a:xfrm>
                <a:off x="2424" y="2079"/>
                <a:ext cx="65" cy="65"/>
              </a:xfrm>
              <a:custGeom>
                <a:avLst/>
                <a:gdLst/>
                <a:ahLst/>
                <a:cxnLst/>
                <a:rect l="l" t="t" r="r" b="b"/>
                <a:pathLst>
                  <a:path w="65" h="65" extrusionOk="0">
                    <a:moveTo>
                      <a:pt x="4" y="43"/>
                    </a:moveTo>
                    <a:lnTo>
                      <a:pt x="4" y="43"/>
                    </a:lnTo>
                    <a:lnTo>
                      <a:pt x="8" y="54"/>
                    </a:lnTo>
                    <a:lnTo>
                      <a:pt x="18" y="61"/>
                    </a:lnTo>
                    <a:lnTo>
                      <a:pt x="33" y="65"/>
                    </a:lnTo>
                    <a:lnTo>
                      <a:pt x="44" y="65"/>
                    </a:lnTo>
                    <a:lnTo>
                      <a:pt x="55" y="57"/>
                    </a:lnTo>
                    <a:lnTo>
                      <a:pt x="62" y="47"/>
                    </a:lnTo>
                    <a:lnTo>
                      <a:pt x="65" y="36"/>
                    </a:lnTo>
                    <a:lnTo>
                      <a:pt x="65" y="21"/>
                    </a:lnTo>
                    <a:lnTo>
                      <a:pt x="58" y="11"/>
                    </a:lnTo>
                    <a:lnTo>
                      <a:pt x="47" y="3"/>
                    </a:lnTo>
                    <a:lnTo>
                      <a:pt x="33" y="0"/>
                    </a:lnTo>
                    <a:lnTo>
                      <a:pt x="22" y="0"/>
                    </a:lnTo>
                    <a:lnTo>
                      <a:pt x="11" y="7"/>
                    </a:lnTo>
                    <a:lnTo>
                      <a:pt x="4" y="18"/>
                    </a:lnTo>
                    <a:lnTo>
                      <a:pt x="0" y="32"/>
                    </a:lnTo>
                    <a:lnTo>
                      <a:pt x="4" y="43"/>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29"/>
              <p:cNvSpPr/>
              <p:nvPr/>
            </p:nvSpPr>
            <p:spPr>
              <a:xfrm>
                <a:off x="2424" y="2079"/>
                <a:ext cx="65" cy="65"/>
              </a:xfrm>
              <a:custGeom>
                <a:avLst/>
                <a:gdLst/>
                <a:ahLst/>
                <a:cxnLst/>
                <a:rect l="l" t="t" r="r" b="b"/>
                <a:pathLst>
                  <a:path w="65" h="65" extrusionOk="0">
                    <a:moveTo>
                      <a:pt x="4" y="43"/>
                    </a:moveTo>
                    <a:lnTo>
                      <a:pt x="4" y="43"/>
                    </a:lnTo>
                    <a:lnTo>
                      <a:pt x="8" y="54"/>
                    </a:lnTo>
                    <a:lnTo>
                      <a:pt x="18" y="61"/>
                    </a:lnTo>
                    <a:lnTo>
                      <a:pt x="33" y="65"/>
                    </a:lnTo>
                    <a:lnTo>
                      <a:pt x="44" y="65"/>
                    </a:lnTo>
                    <a:lnTo>
                      <a:pt x="55" y="57"/>
                    </a:lnTo>
                    <a:lnTo>
                      <a:pt x="62" y="47"/>
                    </a:lnTo>
                    <a:lnTo>
                      <a:pt x="65" y="36"/>
                    </a:lnTo>
                    <a:lnTo>
                      <a:pt x="65" y="21"/>
                    </a:lnTo>
                    <a:lnTo>
                      <a:pt x="58" y="11"/>
                    </a:lnTo>
                    <a:lnTo>
                      <a:pt x="47" y="3"/>
                    </a:lnTo>
                    <a:lnTo>
                      <a:pt x="33" y="0"/>
                    </a:lnTo>
                    <a:lnTo>
                      <a:pt x="22" y="0"/>
                    </a:lnTo>
                    <a:lnTo>
                      <a:pt x="11" y="7"/>
                    </a:lnTo>
                    <a:lnTo>
                      <a:pt x="4" y="18"/>
                    </a:lnTo>
                    <a:lnTo>
                      <a:pt x="0" y="29"/>
                    </a:lnTo>
                    <a:lnTo>
                      <a:pt x="4" y="43"/>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2" name="Google Shape;352;p29"/>
              <p:cNvSpPr/>
              <p:nvPr/>
            </p:nvSpPr>
            <p:spPr>
              <a:xfrm>
                <a:off x="2424" y="2079"/>
                <a:ext cx="65" cy="65"/>
              </a:xfrm>
              <a:custGeom>
                <a:avLst/>
                <a:gdLst/>
                <a:ahLst/>
                <a:cxnLst/>
                <a:rect l="l" t="t" r="r" b="b"/>
                <a:pathLst>
                  <a:path w="65" h="65" extrusionOk="0">
                    <a:moveTo>
                      <a:pt x="4" y="43"/>
                    </a:moveTo>
                    <a:lnTo>
                      <a:pt x="4" y="43"/>
                    </a:lnTo>
                    <a:lnTo>
                      <a:pt x="11" y="54"/>
                    </a:lnTo>
                    <a:lnTo>
                      <a:pt x="18" y="61"/>
                    </a:lnTo>
                    <a:lnTo>
                      <a:pt x="33" y="65"/>
                    </a:lnTo>
                    <a:lnTo>
                      <a:pt x="44" y="61"/>
                    </a:lnTo>
                    <a:lnTo>
                      <a:pt x="55" y="57"/>
                    </a:lnTo>
                    <a:lnTo>
                      <a:pt x="62" y="47"/>
                    </a:lnTo>
                    <a:lnTo>
                      <a:pt x="65" y="36"/>
                    </a:lnTo>
                    <a:lnTo>
                      <a:pt x="65" y="21"/>
                    </a:lnTo>
                    <a:lnTo>
                      <a:pt x="58" y="11"/>
                    </a:lnTo>
                    <a:lnTo>
                      <a:pt x="47" y="3"/>
                    </a:lnTo>
                    <a:lnTo>
                      <a:pt x="33" y="0"/>
                    </a:lnTo>
                    <a:lnTo>
                      <a:pt x="22" y="3"/>
                    </a:lnTo>
                    <a:lnTo>
                      <a:pt x="11" y="7"/>
                    </a:lnTo>
                    <a:lnTo>
                      <a:pt x="4" y="18"/>
                    </a:lnTo>
                    <a:lnTo>
                      <a:pt x="0" y="29"/>
                    </a:lnTo>
                    <a:lnTo>
                      <a:pt x="4" y="43"/>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29"/>
              <p:cNvSpPr/>
              <p:nvPr/>
            </p:nvSpPr>
            <p:spPr>
              <a:xfrm>
                <a:off x="2424" y="2079"/>
                <a:ext cx="65" cy="65"/>
              </a:xfrm>
              <a:custGeom>
                <a:avLst/>
                <a:gdLst/>
                <a:ahLst/>
                <a:cxnLst/>
                <a:rect l="l" t="t" r="r" b="b"/>
                <a:pathLst>
                  <a:path w="65" h="65" extrusionOk="0">
                    <a:moveTo>
                      <a:pt x="4" y="43"/>
                    </a:moveTo>
                    <a:lnTo>
                      <a:pt x="4" y="43"/>
                    </a:lnTo>
                    <a:lnTo>
                      <a:pt x="11" y="54"/>
                    </a:lnTo>
                    <a:lnTo>
                      <a:pt x="18" y="61"/>
                    </a:lnTo>
                    <a:lnTo>
                      <a:pt x="33" y="65"/>
                    </a:lnTo>
                    <a:lnTo>
                      <a:pt x="44" y="61"/>
                    </a:lnTo>
                    <a:lnTo>
                      <a:pt x="55" y="57"/>
                    </a:lnTo>
                    <a:lnTo>
                      <a:pt x="62" y="47"/>
                    </a:lnTo>
                    <a:lnTo>
                      <a:pt x="65" y="36"/>
                    </a:lnTo>
                    <a:lnTo>
                      <a:pt x="62" y="21"/>
                    </a:lnTo>
                    <a:lnTo>
                      <a:pt x="55" y="11"/>
                    </a:lnTo>
                    <a:lnTo>
                      <a:pt x="47" y="3"/>
                    </a:lnTo>
                    <a:lnTo>
                      <a:pt x="33" y="0"/>
                    </a:lnTo>
                    <a:lnTo>
                      <a:pt x="22" y="3"/>
                    </a:lnTo>
                    <a:lnTo>
                      <a:pt x="11" y="11"/>
                    </a:lnTo>
                    <a:lnTo>
                      <a:pt x="4" y="18"/>
                    </a:lnTo>
                    <a:lnTo>
                      <a:pt x="0" y="29"/>
                    </a:lnTo>
                    <a:lnTo>
                      <a:pt x="4" y="43"/>
                    </a:lnTo>
                    <a:close/>
                  </a:path>
                </a:pathLst>
              </a:custGeom>
              <a:solidFill>
                <a:srgbClr val="AA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4" name="Google Shape;354;p29"/>
              <p:cNvSpPr/>
              <p:nvPr/>
            </p:nvSpPr>
            <p:spPr>
              <a:xfrm>
                <a:off x="2428" y="2079"/>
                <a:ext cx="61" cy="65"/>
              </a:xfrm>
              <a:custGeom>
                <a:avLst/>
                <a:gdLst/>
                <a:ahLst/>
                <a:cxnLst/>
                <a:rect l="l" t="t" r="r" b="b"/>
                <a:pathLst>
                  <a:path w="61" h="65" extrusionOk="0">
                    <a:moveTo>
                      <a:pt x="0" y="43"/>
                    </a:moveTo>
                    <a:lnTo>
                      <a:pt x="0" y="43"/>
                    </a:lnTo>
                    <a:lnTo>
                      <a:pt x="7" y="54"/>
                    </a:lnTo>
                    <a:lnTo>
                      <a:pt x="14" y="61"/>
                    </a:lnTo>
                    <a:lnTo>
                      <a:pt x="29" y="65"/>
                    </a:lnTo>
                    <a:lnTo>
                      <a:pt x="40" y="61"/>
                    </a:lnTo>
                    <a:lnTo>
                      <a:pt x="51" y="54"/>
                    </a:lnTo>
                    <a:lnTo>
                      <a:pt x="58" y="47"/>
                    </a:lnTo>
                    <a:lnTo>
                      <a:pt x="61" y="36"/>
                    </a:lnTo>
                    <a:lnTo>
                      <a:pt x="58" y="21"/>
                    </a:lnTo>
                    <a:lnTo>
                      <a:pt x="51" y="11"/>
                    </a:lnTo>
                    <a:lnTo>
                      <a:pt x="43" y="3"/>
                    </a:lnTo>
                    <a:lnTo>
                      <a:pt x="33" y="0"/>
                    </a:lnTo>
                    <a:lnTo>
                      <a:pt x="18" y="3"/>
                    </a:lnTo>
                    <a:lnTo>
                      <a:pt x="7" y="11"/>
                    </a:lnTo>
                    <a:lnTo>
                      <a:pt x="0" y="18"/>
                    </a:lnTo>
                    <a:lnTo>
                      <a:pt x="0" y="29"/>
                    </a:lnTo>
                    <a:lnTo>
                      <a:pt x="0" y="43"/>
                    </a:lnTo>
                    <a:close/>
                  </a:path>
                </a:pathLst>
              </a:custGeom>
              <a:solidFill>
                <a:srgbClr val="AA60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5" name="Google Shape;355;p29"/>
              <p:cNvSpPr/>
              <p:nvPr/>
            </p:nvSpPr>
            <p:spPr>
              <a:xfrm>
                <a:off x="2428" y="2079"/>
                <a:ext cx="61" cy="65"/>
              </a:xfrm>
              <a:custGeom>
                <a:avLst/>
                <a:gdLst/>
                <a:ahLst/>
                <a:cxnLst/>
                <a:rect l="l" t="t" r="r" b="b"/>
                <a:pathLst>
                  <a:path w="61" h="65" extrusionOk="0">
                    <a:moveTo>
                      <a:pt x="0" y="43"/>
                    </a:moveTo>
                    <a:lnTo>
                      <a:pt x="0" y="43"/>
                    </a:lnTo>
                    <a:lnTo>
                      <a:pt x="7" y="54"/>
                    </a:lnTo>
                    <a:lnTo>
                      <a:pt x="14" y="61"/>
                    </a:lnTo>
                    <a:lnTo>
                      <a:pt x="29" y="65"/>
                    </a:lnTo>
                    <a:lnTo>
                      <a:pt x="40" y="61"/>
                    </a:lnTo>
                    <a:lnTo>
                      <a:pt x="51" y="54"/>
                    </a:lnTo>
                    <a:lnTo>
                      <a:pt x="58" y="47"/>
                    </a:lnTo>
                    <a:lnTo>
                      <a:pt x="61" y="32"/>
                    </a:lnTo>
                    <a:lnTo>
                      <a:pt x="58" y="21"/>
                    </a:lnTo>
                    <a:lnTo>
                      <a:pt x="51" y="11"/>
                    </a:lnTo>
                    <a:lnTo>
                      <a:pt x="43" y="3"/>
                    </a:lnTo>
                    <a:lnTo>
                      <a:pt x="33" y="0"/>
                    </a:lnTo>
                    <a:lnTo>
                      <a:pt x="18" y="3"/>
                    </a:lnTo>
                    <a:lnTo>
                      <a:pt x="7" y="11"/>
                    </a:lnTo>
                    <a:lnTo>
                      <a:pt x="0" y="18"/>
                    </a:lnTo>
                    <a:lnTo>
                      <a:pt x="0" y="29"/>
                    </a:lnTo>
                    <a:lnTo>
                      <a:pt x="0" y="43"/>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6" name="Google Shape;356;p29"/>
              <p:cNvSpPr/>
              <p:nvPr/>
            </p:nvSpPr>
            <p:spPr>
              <a:xfrm>
                <a:off x="2428" y="2082"/>
                <a:ext cx="58" cy="62"/>
              </a:xfrm>
              <a:custGeom>
                <a:avLst/>
                <a:gdLst/>
                <a:ahLst/>
                <a:cxnLst/>
                <a:rect l="l" t="t" r="r" b="b"/>
                <a:pathLst>
                  <a:path w="58" h="62" extrusionOk="0">
                    <a:moveTo>
                      <a:pt x="0" y="40"/>
                    </a:moveTo>
                    <a:lnTo>
                      <a:pt x="0" y="40"/>
                    </a:lnTo>
                    <a:lnTo>
                      <a:pt x="7" y="51"/>
                    </a:lnTo>
                    <a:lnTo>
                      <a:pt x="18" y="58"/>
                    </a:lnTo>
                    <a:lnTo>
                      <a:pt x="29" y="62"/>
                    </a:lnTo>
                    <a:lnTo>
                      <a:pt x="40" y="58"/>
                    </a:lnTo>
                    <a:lnTo>
                      <a:pt x="51" y="51"/>
                    </a:lnTo>
                    <a:lnTo>
                      <a:pt x="58" y="44"/>
                    </a:lnTo>
                    <a:lnTo>
                      <a:pt x="58" y="29"/>
                    </a:lnTo>
                    <a:lnTo>
                      <a:pt x="58" y="18"/>
                    </a:lnTo>
                    <a:lnTo>
                      <a:pt x="51" y="8"/>
                    </a:lnTo>
                    <a:lnTo>
                      <a:pt x="43" y="0"/>
                    </a:lnTo>
                    <a:lnTo>
                      <a:pt x="33" y="0"/>
                    </a:lnTo>
                    <a:lnTo>
                      <a:pt x="18" y="0"/>
                    </a:lnTo>
                    <a:lnTo>
                      <a:pt x="7" y="8"/>
                    </a:lnTo>
                    <a:lnTo>
                      <a:pt x="4" y="15"/>
                    </a:lnTo>
                    <a:lnTo>
                      <a:pt x="0" y="29"/>
                    </a:lnTo>
                    <a:lnTo>
                      <a:pt x="0" y="40"/>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29"/>
              <p:cNvSpPr/>
              <p:nvPr/>
            </p:nvSpPr>
            <p:spPr>
              <a:xfrm>
                <a:off x="2428" y="2082"/>
                <a:ext cx="58" cy="58"/>
              </a:xfrm>
              <a:custGeom>
                <a:avLst/>
                <a:gdLst/>
                <a:ahLst/>
                <a:cxnLst/>
                <a:rect l="l" t="t" r="r" b="b"/>
                <a:pathLst>
                  <a:path w="58" h="58" extrusionOk="0">
                    <a:moveTo>
                      <a:pt x="0" y="40"/>
                    </a:moveTo>
                    <a:lnTo>
                      <a:pt x="0" y="40"/>
                    </a:lnTo>
                    <a:lnTo>
                      <a:pt x="7" y="51"/>
                    </a:lnTo>
                    <a:lnTo>
                      <a:pt x="18" y="58"/>
                    </a:lnTo>
                    <a:lnTo>
                      <a:pt x="29" y="58"/>
                    </a:lnTo>
                    <a:lnTo>
                      <a:pt x="40" y="58"/>
                    </a:lnTo>
                    <a:lnTo>
                      <a:pt x="51" y="51"/>
                    </a:lnTo>
                    <a:lnTo>
                      <a:pt x="58" y="44"/>
                    </a:lnTo>
                    <a:lnTo>
                      <a:pt x="58" y="29"/>
                    </a:lnTo>
                    <a:lnTo>
                      <a:pt x="58" y="18"/>
                    </a:lnTo>
                    <a:lnTo>
                      <a:pt x="51" y="8"/>
                    </a:lnTo>
                    <a:lnTo>
                      <a:pt x="43" y="0"/>
                    </a:lnTo>
                    <a:lnTo>
                      <a:pt x="33" y="0"/>
                    </a:lnTo>
                    <a:lnTo>
                      <a:pt x="18" y="0"/>
                    </a:lnTo>
                    <a:lnTo>
                      <a:pt x="7" y="8"/>
                    </a:lnTo>
                    <a:lnTo>
                      <a:pt x="4" y="15"/>
                    </a:lnTo>
                    <a:lnTo>
                      <a:pt x="0" y="29"/>
                    </a:lnTo>
                    <a:lnTo>
                      <a:pt x="0" y="40"/>
                    </a:lnTo>
                    <a:close/>
                  </a:path>
                </a:pathLst>
              </a:custGeom>
              <a:solidFill>
                <a:srgbClr val="AD60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29"/>
              <p:cNvSpPr/>
              <p:nvPr/>
            </p:nvSpPr>
            <p:spPr>
              <a:xfrm>
                <a:off x="2428" y="2082"/>
                <a:ext cx="58" cy="58"/>
              </a:xfrm>
              <a:custGeom>
                <a:avLst/>
                <a:gdLst/>
                <a:ahLst/>
                <a:cxnLst/>
                <a:rect l="l" t="t" r="r" b="b"/>
                <a:pathLst>
                  <a:path w="58" h="58" extrusionOk="0">
                    <a:moveTo>
                      <a:pt x="0" y="40"/>
                    </a:moveTo>
                    <a:lnTo>
                      <a:pt x="0" y="40"/>
                    </a:lnTo>
                    <a:lnTo>
                      <a:pt x="7" y="47"/>
                    </a:lnTo>
                    <a:lnTo>
                      <a:pt x="18" y="54"/>
                    </a:lnTo>
                    <a:lnTo>
                      <a:pt x="29" y="58"/>
                    </a:lnTo>
                    <a:lnTo>
                      <a:pt x="40" y="58"/>
                    </a:lnTo>
                    <a:lnTo>
                      <a:pt x="51" y="51"/>
                    </a:lnTo>
                    <a:lnTo>
                      <a:pt x="54" y="44"/>
                    </a:lnTo>
                    <a:lnTo>
                      <a:pt x="58" y="29"/>
                    </a:lnTo>
                    <a:lnTo>
                      <a:pt x="58" y="18"/>
                    </a:lnTo>
                    <a:lnTo>
                      <a:pt x="51" y="8"/>
                    </a:lnTo>
                    <a:lnTo>
                      <a:pt x="43" y="4"/>
                    </a:lnTo>
                    <a:lnTo>
                      <a:pt x="33" y="0"/>
                    </a:lnTo>
                    <a:lnTo>
                      <a:pt x="18" y="0"/>
                    </a:lnTo>
                    <a:lnTo>
                      <a:pt x="11" y="8"/>
                    </a:lnTo>
                    <a:lnTo>
                      <a:pt x="4" y="15"/>
                    </a:lnTo>
                    <a:lnTo>
                      <a:pt x="0" y="29"/>
                    </a:lnTo>
                    <a:lnTo>
                      <a:pt x="0" y="40"/>
                    </a:lnTo>
                    <a:close/>
                  </a:path>
                </a:pathLst>
              </a:custGeom>
              <a:solidFill>
                <a:srgbClr val="B062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29"/>
              <p:cNvSpPr/>
              <p:nvPr/>
            </p:nvSpPr>
            <p:spPr>
              <a:xfrm>
                <a:off x="2428" y="2082"/>
                <a:ext cx="58" cy="58"/>
              </a:xfrm>
              <a:custGeom>
                <a:avLst/>
                <a:gdLst/>
                <a:ahLst/>
                <a:cxnLst/>
                <a:rect l="l" t="t" r="r" b="b"/>
                <a:pathLst>
                  <a:path w="58" h="58" extrusionOk="0">
                    <a:moveTo>
                      <a:pt x="4" y="40"/>
                    </a:moveTo>
                    <a:lnTo>
                      <a:pt x="4" y="40"/>
                    </a:lnTo>
                    <a:lnTo>
                      <a:pt x="7" y="47"/>
                    </a:lnTo>
                    <a:lnTo>
                      <a:pt x="18" y="54"/>
                    </a:lnTo>
                    <a:lnTo>
                      <a:pt x="29" y="58"/>
                    </a:lnTo>
                    <a:lnTo>
                      <a:pt x="40" y="58"/>
                    </a:lnTo>
                    <a:lnTo>
                      <a:pt x="51" y="51"/>
                    </a:lnTo>
                    <a:lnTo>
                      <a:pt x="54" y="40"/>
                    </a:lnTo>
                    <a:lnTo>
                      <a:pt x="58" y="33"/>
                    </a:lnTo>
                    <a:lnTo>
                      <a:pt x="58" y="18"/>
                    </a:lnTo>
                    <a:lnTo>
                      <a:pt x="51" y="11"/>
                    </a:lnTo>
                    <a:lnTo>
                      <a:pt x="43" y="4"/>
                    </a:lnTo>
                    <a:lnTo>
                      <a:pt x="33" y="0"/>
                    </a:lnTo>
                    <a:lnTo>
                      <a:pt x="18" y="0"/>
                    </a:lnTo>
                    <a:lnTo>
                      <a:pt x="11" y="8"/>
                    </a:lnTo>
                    <a:lnTo>
                      <a:pt x="4" y="18"/>
                    </a:lnTo>
                    <a:lnTo>
                      <a:pt x="0" y="29"/>
                    </a:lnTo>
                    <a:lnTo>
                      <a:pt x="4" y="40"/>
                    </a:lnTo>
                    <a:close/>
                  </a:path>
                </a:pathLst>
              </a:custGeom>
              <a:solidFill>
                <a:srgbClr val="B060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29"/>
              <p:cNvSpPr/>
              <p:nvPr/>
            </p:nvSpPr>
            <p:spPr>
              <a:xfrm>
                <a:off x="2428" y="2082"/>
                <a:ext cx="58" cy="58"/>
              </a:xfrm>
              <a:custGeom>
                <a:avLst/>
                <a:gdLst/>
                <a:ahLst/>
                <a:cxnLst/>
                <a:rect l="l" t="t" r="r" b="b"/>
                <a:pathLst>
                  <a:path w="58" h="58" extrusionOk="0">
                    <a:moveTo>
                      <a:pt x="4" y="40"/>
                    </a:moveTo>
                    <a:lnTo>
                      <a:pt x="4" y="40"/>
                    </a:lnTo>
                    <a:lnTo>
                      <a:pt x="7" y="47"/>
                    </a:lnTo>
                    <a:lnTo>
                      <a:pt x="18" y="54"/>
                    </a:lnTo>
                    <a:lnTo>
                      <a:pt x="29" y="58"/>
                    </a:lnTo>
                    <a:lnTo>
                      <a:pt x="40" y="58"/>
                    </a:lnTo>
                    <a:lnTo>
                      <a:pt x="47" y="51"/>
                    </a:lnTo>
                    <a:lnTo>
                      <a:pt x="54" y="40"/>
                    </a:lnTo>
                    <a:lnTo>
                      <a:pt x="58" y="33"/>
                    </a:lnTo>
                    <a:lnTo>
                      <a:pt x="54" y="18"/>
                    </a:lnTo>
                    <a:lnTo>
                      <a:pt x="51" y="11"/>
                    </a:lnTo>
                    <a:lnTo>
                      <a:pt x="40" y="4"/>
                    </a:lnTo>
                    <a:lnTo>
                      <a:pt x="29" y="0"/>
                    </a:lnTo>
                    <a:lnTo>
                      <a:pt x="18" y="4"/>
                    </a:lnTo>
                    <a:lnTo>
                      <a:pt x="11" y="8"/>
                    </a:lnTo>
                    <a:lnTo>
                      <a:pt x="4" y="18"/>
                    </a:lnTo>
                    <a:lnTo>
                      <a:pt x="0" y="29"/>
                    </a:lnTo>
                    <a:lnTo>
                      <a:pt x="4" y="40"/>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29"/>
              <p:cNvSpPr/>
              <p:nvPr/>
            </p:nvSpPr>
            <p:spPr>
              <a:xfrm>
                <a:off x="2428" y="2082"/>
                <a:ext cx="58" cy="58"/>
              </a:xfrm>
              <a:custGeom>
                <a:avLst/>
                <a:gdLst/>
                <a:ahLst/>
                <a:cxnLst/>
                <a:rect l="l" t="t" r="r" b="b"/>
                <a:pathLst>
                  <a:path w="58" h="58" extrusionOk="0">
                    <a:moveTo>
                      <a:pt x="4" y="40"/>
                    </a:moveTo>
                    <a:lnTo>
                      <a:pt x="4" y="40"/>
                    </a:lnTo>
                    <a:lnTo>
                      <a:pt x="7" y="47"/>
                    </a:lnTo>
                    <a:lnTo>
                      <a:pt x="18" y="54"/>
                    </a:lnTo>
                    <a:lnTo>
                      <a:pt x="29" y="58"/>
                    </a:lnTo>
                    <a:lnTo>
                      <a:pt x="40" y="58"/>
                    </a:lnTo>
                    <a:lnTo>
                      <a:pt x="47" y="51"/>
                    </a:lnTo>
                    <a:lnTo>
                      <a:pt x="54" y="40"/>
                    </a:lnTo>
                    <a:lnTo>
                      <a:pt x="58" y="33"/>
                    </a:lnTo>
                    <a:lnTo>
                      <a:pt x="54" y="18"/>
                    </a:lnTo>
                    <a:lnTo>
                      <a:pt x="51" y="11"/>
                    </a:lnTo>
                    <a:lnTo>
                      <a:pt x="40" y="4"/>
                    </a:lnTo>
                    <a:lnTo>
                      <a:pt x="33" y="0"/>
                    </a:lnTo>
                    <a:lnTo>
                      <a:pt x="22" y="4"/>
                    </a:lnTo>
                    <a:lnTo>
                      <a:pt x="11" y="8"/>
                    </a:lnTo>
                    <a:lnTo>
                      <a:pt x="4" y="18"/>
                    </a:lnTo>
                    <a:lnTo>
                      <a:pt x="0" y="29"/>
                    </a:lnTo>
                    <a:lnTo>
                      <a:pt x="4" y="40"/>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2" name="Google Shape;362;p29"/>
              <p:cNvSpPr/>
              <p:nvPr/>
            </p:nvSpPr>
            <p:spPr>
              <a:xfrm>
                <a:off x="2432" y="2082"/>
                <a:ext cx="54" cy="58"/>
              </a:xfrm>
              <a:custGeom>
                <a:avLst/>
                <a:gdLst/>
                <a:ahLst/>
                <a:cxnLst/>
                <a:rect l="l" t="t" r="r" b="b"/>
                <a:pathLst>
                  <a:path w="54" h="58" extrusionOk="0">
                    <a:moveTo>
                      <a:pt x="0" y="40"/>
                    </a:moveTo>
                    <a:lnTo>
                      <a:pt x="0" y="40"/>
                    </a:lnTo>
                    <a:lnTo>
                      <a:pt x="7" y="47"/>
                    </a:lnTo>
                    <a:lnTo>
                      <a:pt x="14" y="54"/>
                    </a:lnTo>
                    <a:lnTo>
                      <a:pt x="25" y="58"/>
                    </a:lnTo>
                    <a:lnTo>
                      <a:pt x="36" y="54"/>
                    </a:lnTo>
                    <a:lnTo>
                      <a:pt x="43" y="51"/>
                    </a:lnTo>
                    <a:lnTo>
                      <a:pt x="50" y="40"/>
                    </a:lnTo>
                    <a:lnTo>
                      <a:pt x="54" y="29"/>
                    </a:lnTo>
                    <a:lnTo>
                      <a:pt x="50" y="18"/>
                    </a:lnTo>
                    <a:lnTo>
                      <a:pt x="47" y="11"/>
                    </a:lnTo>
                    <a:lnTo>
                      <a:pt x="36" y="4"/>
                    </a:lnTo>
                    <a:lnTo>
                      <a:pt x="25" y="0"/>
                    </a:lnTo>
                    <a:lnTo>
                      <a:pt x="18" y="4"/>
                    </a:lnTo>
                    <a:lnTo>
                      <a:pt x="7" y="8"/>
                    </a:lnTo>
                    <a:lnTo>
                      <a:pt x="0" y="18"/>
                    </a:lnTo>
                    <a:lnTo>
                      <a:pt x="0" y="29"/>
                    </a:lnTo>
                    <a:lnTo>
                      <a:pt x="0" y="40"/>
                    </a:lnTo>
                    <a:close/>
                  </a:path>
                </a:pathLst>
              </a:custGeom>
              <a:solidFill>
                <a:srgbClr val="B25F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63" name="Google Shape;363;p29"/>
            <p:cNvSpPr/>
            <p:nvPr/>
          </p:nvSpPr>
          <p:spPr>
            <a:xfrm>
              <a:off x="2453" y="2014"/>
              <a:ext cx="22" cy="22"/>
            </a:xfrm>
            <a:custGeom>
              <a:avLst/>
              <a:gdLst/>
              <a:ahLst/>
              <a:cxnLst/>
              <a:rect l="l" t="t" r="r" b="b"/>
              <a:pathLst>
                <a:path w="22" h="22" extrusionOk="0">
                  <a:moveTo>
                    <a:pt x="4" y="18"/>
                  </a:moveTo>
                  <a:lnTo>
                    <a:pt x="4" y="18"/>
                  </a:lnTo>
                  <a:lnTo>
                    <a:pt x="15" y="22"/>
                  </a:lnTo>
                  <a:lnTo>
                    <a:pt x="18" y="22"/>
                  </a:lnTo>
                  <a:lnTo>
                    <a:pt x="22" y="14"/>
                  </a:lnTo>
                  <a:lnTo>
                    <a:pt x="15" y="4"/>
                  </a:lnTo>
                  <a:lnTo>
                    <a:pt x="8" y="0"/>
                  </a:lnTo>
                  <a:lnTo>
                    <a:pt x="0" y="0"/>
                  </a:lnTo>
                  <a:lnTo>
                    <a:pt x="0" y="7"/>
                  </a:lnTo>
                  <a:lnTo>
                    <a:pt x="4" y="1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29"/>
            <p:cNvSpPr/>
            <p:nvPr/>
          </p:nvSpPr>
          <p:spPr>
            <a:xfrm>
              <a:off x="2453" y="2018"/>
              <a:ext cx="8" cy="7"/>
            </a:xfrm>
            <a:custGeom>
              <a:avLst/>
              <a:gdLst/>
              <a:ahLst/>
              <a:cxnLst/>
              <a:rect l="l" t="t" r="r" b="b"/>
              <a:pathLst>
                <a:path w="8" h="7" extrusionOk="0">
                  <a:moveTo>
                    <a:pt x="0" y="0"/>
                  </a:moveTo>
                  <a:lnTo>
                    <a:pt x="0" y="0"/>
                  </a:lnTo>
                  <a:lnTo>
                    <a:pt x="4" y="3"/>
                  </a:lnTo>
                  <a:lnTo>
                    <a:pt x="4" y="7"/>
                  </a:lnTo>
                  <a:lnTo>
                    <a:pt x="8" y="3"/>
                  </a:lnTo>
                  <a:lnTo>
                    <a:pt x="8" y="0"/>
                  </a:lnTo>
                  <a:lnTo>
                    <a:pt x="4"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5" name="Google Shape;365;p29"/>
            <p:cNvSpPr/>
            <p:nvPr/>
          </p:nvSpPr>
          <p:spPr>
            <a:xfrm>
              <a:off x="2324" y="2061"/>
              <a:ext cx="50" cy="54"/>
            </a:xfrm>
            <a:custGeom>
              <a:avLst/>
              <a:gdLst/>
              <a:ahLst/>
              <a:cxnLst/>
              <a:rect l="l" t="t" r="r" b="b"/>
              <a:pathLst>
                <a:path w="50" h="54" extrusionOk="0">
                  <a:moveTo>
                    <a:pt x="50" y="25"/>
                  </a:moveTo>
                  <a:lnTo>
                    <a:pt x="50" y="25"/>
                  </a:lnTo>
                  <a:lnTo>
                    <a:pt x="43" y="11"/>
                  </a:lnTo>
                  <a:lnTo>
                    <a:pt x="32" y="3"/>
                  </a:lnTo>
                  <a:lnTo>
                    <a:pt x="21" y="0"/>
                  </a:lnTo>
                  <a:lnTo>
                    <a:pt x="10" y="0"/>
                  </a:lnTo>
                  <a:lnTo>
                    <a:pt x="7" y="7"/>
                  </a:lnTo>
                  <a:lnTo>
                    <a:pt x="0" y="14"/>
                  </a:lnTo>
                  <a:lnTo>
                    <a:pt x="0" y="21"/>
                  </a:lnTo>
                  <a:lnTo>
                    <a:pt x="0" y="29"/>
                  </a:lnTo>
                  <a:lnTo>
                    <a:pt x="3" y="36"/>
                  </a:lnTo>
                  <a:lnTo>
                    <a:pt x="10" y="43"/>
                  </a:lnTo>
                  <a:lnTo>
                    <a:pt x="21" y="50"/>
                  </a:lnTo>
                  <a:lnTo>
                    <a:pt x="36" y="54"/>
                  </a:lnTo>
                  <a:lnTo>
                    <a:pt x="46" y="50"/>
                  </a:lnTo>
                  <a:lnTo>
                    <a:pt x="50" y="39"/>
                  </a:lnTo>
                  <a:lnTo>
                    <a:pt x="50" y="25"/>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6" name="Google Shape;366;p29"/>
            <p:cNvSpPr/>
            <p:nvPr/>
          </p:nvSpPr>
          <p:spPr>
            <a:xfrm>
              <a:off x="2327" y="2064"/>
              <a:ext cx="51" cy="47"/>
            </a:xfrm>
            <a:custGeom>
              <a:avLst/>
              <a:gdLst/>
              <a:ahLst/>
              <a:cxnLst/>
              <a:rect l="l" t="t" r="r" b="b"/>
              <a:pathLst>
                <a:path w="51" h="47" extrusionOk="0">
                  <a:moveTo>
                    <a:pt x="51" y="18"/>
                  </a:moveTo>
                  <a:lnTo>
                    <a:pt x="51" y="18"/>
                  </a:lnTo>
                  <a:lnTo>
                    <a:pt x="40" y="11"/>
                  </a:lnTo>
                  <a:lnTo>
                    <a:pt x="33" y="4"/>
                  </a:lnTo>
                  <a:lnTo>
                    <a:pt x="22" y="0"/>
                  </a:lnTo>
                  <a:lnTo>
                    <a:pt x="11" y="0"/>
                  </a:lnTo>
                  <a:lnTo>
                    <a:pt x="7" y="4"/>
                  </a:lnTo>
                  <a:lnTo>
                    <a:pt x="0" y="15"/>
                  </a:lnTo>
                  <a:lnTo>
                    <a:pt x="0" y="18"/>
                  </a:lnTo>
                  <a:lnTo>
                    <a:pt x="0" y="26"/>
                  </a:lnTo>
                  <a:lnTo>
                    <a:pt x="4" y="33"/>
                  </a:lnTo>
                  <a:lnTo>
                    <a:pt x="11" y="40"/>
                  </a:lnTo>
                  <a:lnTo>
                    <a:pt x="22" y="47"/>
                  </a:lnTo>
                  <a:lnTo>
                    <a:pt x="33" y="47"/>
                  </a:lnTo>
                  <a:lnTo>
                    <a:pt x="43" y="47"/>
                  </a:lnTo>
                  <a:lnTo>
                    <a:pt x="51" y="36"/>
                  </a:lnTo>
                  <a:lnTo>
                    <a:pt x="51" y="18"/>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29"/>
            <p:cNvSpPr/>
            <p:nvPr/>
          </p:nvSpPr>
          <p:spPr>
            <a:xfrm>
              <a:off x="2334" y="2075"/>
              <a:ext cx="36" cy="25"/>
            </a:xfrm>
            <a:custGeom>
              <a:avLst/>
              <a:gdLst/>
              <a:ahLst/>
              <a:cxnLst/>
              <a:rect l="l" t="t" r="r" b="b"/>
              <a:pathLst>
                <a:path w="36" h="25" extrusionOk="0">
                  <a:moveTo>
                    <a:pt x="0" y="7"/>
                  </a:moveTo>
                  <a:lnTo>
                    <a:pt x="0" y="7"/>
                  </a:lnTo>
                  <a:lnTo>
                    <a:pt x="4" y="4"/>
                  </a:lnTo>
                  <a:lnTo>
                    <a:pt x="11" y="0"/>
                  </a:lnTo>
                  <a:lnTo>
                    <a:pt x="18" y="0"/>
                  </a:lnTo>
                  <a:lnTo>
                    <a:pt x="29" y="7"/>
                  </a:lnTo>
                  <a:lnTo>
                    <a:pt x="33" y="15"/>
                  </a:lnTo>
                  <a:lnTo>
                    <a:pt x="36" y="22"/>
                  </a:lnTo>
                  <a:lnTo>
                    <a:pt x="36" y="25"/>
                  </a:lnTo>
                  <a:lnTo>
                    <a:pt x="33" y="25"/>
                  </a:lnTo>
                  <a:lnTo>
                    <a:pt x="29" y="11"/>
                  </a:lnTo>
                  <a:lnTo>
                    <a:pt x="18" y="4"/>
                  </a:lnTo>
                  <a:lnTo>
                    <a:pt x="11" y="4"/>
                  </a:lnTo>
                  <a:lnTo>
                    <a:pt x="8" y="7"/>
                  </a:lnTo>
                  <a:lnTo>
                    <a:pt x="0" y="11"/>
                  </a:lnTo>
                  <a:lnTo>
                    <a:pt x="0" y="7"/>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29"/>
            <p:cNvSpPr/>
            <p:nvPr/>
          </p:nvSpPr>
          <p:spPr>
            <a:xfrm>
              <a:off x="2356" y="2086"/>
              <a:ext cx="11" cy="14"/>
            </a:xfrm>
            <a:custGeom>
              <a:avLst/>
              <a:gdLst/>
              <a:ahLst/>
              <a:cxnLst/>
              <a:rect l="l" t="t" r="r" b="b"/>
              <a:pathLst>
                <a:path w="11" h="14" extrusionOk="0">
                  <a:moveTo>
                    <a:pt x="11" y="7"/>
                  </a:moveTo>
                  <a:lnTo>
                    <a:pt x="11" y="7"/>
                  </a:lnTo>
                  <a:lnTo>
                    <a:pt x="4" y="7"/>
                  </a:lnTo>
                  <a:lnTo>
                    <a:pt x="0" y="14"/>
                  </a:lnTo>
                  <a:lnTo>
                    <a:pt x="0" y="11"/>
                  </a:lnTo>
                  <a:lnTo>
                    <a:pt x="4" y="4"/>
                  </a:lnTo>
                  <a:lnTo>
                    <a:pt x="11" y="0"/>
                  </a:lnTo>
                  <a:lnTo>
                    <a:pt x="11" y="4"/>
                  </a:lnTo>
                  <a:lnTo>
                    <a:pt x="11" y="7"/>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9" name="Google Shape;369;p29"/>
            <p:cNvSpPr/>
            <p:nvPr/>
          </p:nvSpPr>
          <p:spPr>
            <a:xfrm>
              <a:off x="2280" y="2212"/>
              <a:ext cx="339" cy="559"/>
            </a:xfrm>
            <a:custGeom>
              <a:avLst/>
              <a:gdLst/>
              <a:ahLst/>
              <a:cxnLst/>
              <a:rect l="l" t="t" r="r" b="b"/>
              <a:pathLst>
                <a:path w="339" h="559" extrusionOk="0">
                  <a:moveTo>
                    <a:pt x="0" y="555"/>
                  </a:moveTo>
                  <a:lnTo>
                    <a:pt x="0" y="555"/>
                  </a:lnTo>
                  <a:lnTo>
                    <a:pt x="4" y="555"/>
                  </a:lnTo>
                  <a:lnTo>
                    <a:pt x="15" y="559"/>
                  </a:lnTo>
                  <a:lnTo>
                    <a:pt x="54" y="559"/>
                  </a:lnTo>
                  <a:lnTo>
                    <a:pt x="170" y="559"/>
                  </a:lnTo>
                  <a:lnTo>
                    <a:pt x="339" y="555"/>
                  </a:lnTo>
                  <a:lnTo>
                    <a:pt x="321" y="353"/>
                  </a:lnTo>
                  <a:lnTo>
                    <a:pt x="321" y="339"/>
                  </a:lnTo>
                  <a:lnTo>
                    <a:pt x="314" y="288"/>
                  </a:lnTo>
                  <a:lnTo>
                    <a:pt x="307" y="242"/>
                  </a:lnTo>
                  <a:lnTo>
                    <a:pt x="289" y="159"/>
                  </a:lnTo>
                  <a:lnTo>
                    <a:pt x="267" y="90"/>
                  </a:lnTo>
                  <a:lnTo>
                    <a:pt x="253" y="47"/>
                  </a:lnTo>
                  <a:lnTo>
                    <a:pt x="249" y="33"/>
                  </a:lnTo>
                  <a:lnTo>
                    <a:pt x="242" y="22"/>
                  </a:lnTo>
                  <a:lnTo>
                    <a:pt x="235" y="15"/>
                  </a:lnTo>
                  <a:lnTo>
                    <a:pt x="227" y="7"/>
                  </a:lnTo>
                  <a:lnTo>
                    <a:pt x="209" y="0"/>
                  </a:lnTo>
                  <a:lnTo>
                    <a:pt x="191" y="0"/>
                  </a:lnTo>
                  <a:lnTo>
                    <a:pt x="173" y="0"/>
                  </a:lnTo>
                  <a:lnTo>
                    <a:pt x="159" y="4"/>
                  </a:lnTo>
                  <a:lnTo>
                    <a:pt x="144" y="11"/>
                  </a:lnTo>
                  <a:lnTo>
                    <a:pt x="130" y="40"/>
                  </a:lnTo>
                  <a:lnTo>
                    <a:pt x="98" y="112"/>
                  </a:lnTo>
                  <a:lnTo>
                    <a:pt x="54" y="213"/>
                  </a:lnTo>
                  <a:lnTo>
                    <a:pt x="36" y="270"/>
                  </a:lnTo>
                  <a:lnTo>
                    <a:pt x="22" y="324"/>
                  </a:lnTo>
                  <a:lnTo>
                    <a:pt x="15" y="353"/>
                  </a:lnTo>
                  <a:lnTo>
                    <a:pt x="8" y="400"/>
                  </a:lnTo>
                  <a:lnTo>
                    <a:pt x="0" y="454"/>
                  </a:lnTo>
                  <a:lnTo>
                    <a:pt x="0" y="508"/>
                  </a:lnTo>
                  <a:lnTo>
                    <a:pt x="0" y="555"/>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29"/>
            <p:cNvSpPr/>
            <p:nvPr/>
          </p:nvSpPr>
          <p:spPr>
            <a:xfrm>
              <a:off x="2424" y="2191"/>
              <a:ext cx="184" cy="151"/>
            </a:xfrm>
            <a:custGeom>
              <a:avLst/>
              <a:gdLst/>
              <a:ahLst/>
              <a:cxnLst/>
              <a:rect l="l" t="t" r="r" b="b"/>
              <a:pathLst>
                <a:path w="184" h="151" extrusionOk="0">
                  <a:moveTo>
                    <a:pt x="163" y="0"/>
                  </a:moveTo>
                  <a:lnTo>
                    <a:pt x="163" y="0"/>
                  </a:lnTo>
                  <a:lnTo>
                    <a:pt x="127" y="10"/>
                  </a:lnTo>
                  <a:lnTo>
                    <a:pt x="116" y="14"/>
                  </a:lnTo>
                  <a:lnTo>
                    <a:pt x="91" y="21"/>
                  </a:lnTo>
                  <a:lnTo>
                    <a:pt x="80" y="25"/>
                  </a:lnTo>
                  <a:lnTo>
                    <a:pt x="62" y="32"/>
                  </a:lnTo>
                  <a:lnTo>
                    <a:pt x="47" y="36"/>
                  </a:lnTo>
                  <a:lnTo>
                    <a:pt x="33" y="43"/>
                  </a:lnTo>
                  <a:lnTo>
                    <a:pt x="22" y="50"/>
                  </a:lnTo>
                  <a:lnTo>
                    <a:pt x="15" y="61"/>
                  </a:lnTo>
                  <a:lnTo>
                    <a:pt x="8" y="72"/>
                  </a:lnTo>
                  <a:lnTo>
                    <a:pt x="4" y="86"/>
                  </a:lnTo>
                  <a:lnTo>
                    <a:pt x="0" y="97"/>
                  </a:lnTo>
                  <a:lnTo>
                    <a:pt x="0" y="108"/>
                  </a:lnTo>
                  <a:lnTo>
                    <a:pt x="4" y="118"/>
                  </a:lnTo>
                  <a:lnTo>
                    <a:pt x="11" y="129"/>
                  </a:lnTo>
                  <a:lnTo>
                    <a:pt x="18" y="140"/>
                  </a:lnTo>
                  <a:lnTo>
                    <a:pt x="29" y="147"/>
                  </a:lnTo>
                  <a:lnTo>
                    <a:pt x="44" y="151"/>
                  </a:lnTo>
                  <a:lnTo>
                    <a:pt x="58" y="151"/>
                  </a:lnTo>
                  <a:lnTo>
                    <a:pt x="80" y="151"/>
                  </a:lnTo>
                  <a:lnTo>
                    <a:pt x="101" y="144"/>
                  </a:lnTo>
                  <a:lnTo>
                    <a:pt x="105" y="144"/>
                  </a:lnTo>
                  <a:lnTo>
                    <a:pt x="112" y="140"/>
                  </a:lnTo>
                  <a:lnTo>
                    <a:pt x="159" y="126"/>
                  </a:lnTo>
                  <a:lnTo>
                    <a:pt x="170" y="122"/>
                  </a:lnTo>
                  <a:lnTo>
                    <a:pt x="184" y="118"/>
                  </a:lnTo>
                  <a:lnTo>
                    <a:pt x="177" y="57"/>
                  </a:lnTo>
                  <a:lnTo>
                    <a:pt x="170" y="28"/>
                  </a:lnTo>
                  <a:lnTo>
                    <a:pt x="16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1" name="Google Shape;371;p29"/>
            <p:cNvSpPr/>
            <p:nvPr/>
          </p:nvSpPr>
          <p:spPr>
            <a:xfrm>
              <a:off x="2241" y="1902"/>
              <a:ext cx="194" cy="292"/>
            </a:xfrm>
            <a:custGeom>
              <a:avLst/>
              <a:gdLst/>
              <a:ahLst/>
              <a:cxnLst/>
              <a:rect l="l" t="t" r="r" b="b"/>
              <a:pathLst>
                <a:path w="194" h="292" extrusionOk="0">
                  <a:moveTo>
                    <a:pt x="162" y="22"/>
                  </a:moveTo>
                  <a:lnTo>
                    <a:pt x="162" y="22"/>
                  </a:lnTo>
                  <a:lnTo>
                    <a:pt x="155" y="4"/>
                  </a:lnTo>
                  <a:lnTo>
                    <a:pt x="147" y="0"/>
                  </a:lnTo>
                  <a:lnTo>
                    <a:pt x="140" y="4"/>
                  </a:lnTo>
                  <a:lnTo>
                    <a:pt x="129" y="7"/>
                  </a:lnTo>
                  <a:lnTo>
                    <a:pt x="115" y="7"/>
                  </a:lnTo>
                  <a:lnTo>
                    <a:pt x="97" y="4"/>
                  </a:lnTo>
                  <a:lnTo>
                    <a:pt x="93" y="7"/>
                  </a:lnTo>
                  <a:lnTo>
                    <a:pt x="86" y="11"/>
                  </a:lnTo>
                  <a:lnTo>
                    <a:pt x="75" y="25"/>
                  </a:lnTo>
                  <a:lnTo>
                    <a:pt x="57" y="29"/>
                  </a:lnTo>
                  <a:lnTo>
                    <a:pt x="47" y="33"/>
                  </a:lnTo>
                  <a:lnTo>
                    <a:pt x="39" y="40"/>
                  </a:lnTo>
                  <a:lnTo>
                    <a:pt x="36" y="47"/>
                  </a:lnTo>
                  <a:lnTo>
                    <a:pt x="36" y="54"/>
                  </a:lnTo>
                  <a:lnTo>
                    <a:pt x="21" y="72"/>
                  </a:lnTo>
                  <a:lnTo>
                    <a:pt x="11" y="94"/>
                  </a:lnTo>
                  <a:lnTo>
                    <a:pt x="3" y="116"/>
                  </a:lnTo>
                  <a:lnTo>
                    <a:pt x="0" y="137"/>
                  </a:lnTo>
                  <a:lnTo>
                    <a:pt x="0" y="159"/>
                  </a:lnTo>
                  <a:lnTo>
                    <a:pt x="0" y="180"/>
                  </a:lnTo>
                  <a:lnTo>
                    <a:pt x="3" y="198"/>
                  </a:lnTo>
                  <a:lnTo>
                    <a:pt x="14" y="220"/>
                  </a:lnTo>
                  <a:lnTo>
                    <a:pt x="29" y="242"/>
                  </a:lnTo>
                  <a:lnTo>
                    <a:pt x="50" y="260"/>
                  </a:lnTo>
                  <a:lnTo>
                    <a:pt x="75" y="278"/>
                  </a:lnTo>
                  <a:lnTo>
                    <a:pt x="104" y="289"/>
                  </a:lnTo>
                  <a:lnTo>
                    <a:pt x="111" y="292"/>
                  </a:lnTo>
                  <a:lnTo>
                    <a:pt x="115" y="292"/>
                  </a:lnTo>
                  <a:lnTo>
                    <a:pt x="119" y="292"/>
                  </a:lnTo>
                  <a:lnTo>
                    <a:pt x="115" y="285"/>
                  </a:lnTo>
                  <a:lnTo>
                    <a:pt x="115" y="278"/>
                  </a:lnTo>
                  <a:lnTo>
                    <a:pt x="119" y="274"/>
                  </a:lnTo>
                  <a:lnTo>
                    <a:pt x="126" y="267"/>
                  </a:lnTo>
                  <a:lnTo>
                    <a:pt x="126" y="260"/>
                  </a:lnTo>
                  <a:lnTo>
                    <a:pt x="126" y="253"/>
                  </a:lnTo>
                  <a:lnTo>
                    <a:pt x="129" y="245"/>
                  </a:lnTo>
                  <a:lnTo>
                    <a:pt x="133" y="245"/>
                  </a:lnTo>
                  <a:lnTo>
                    <a:pt x="137" y="242"/>
                  </a:lnTo>
                  <a:lnTo>
                    <a:pt x="140" y="238"/>
                  </a:lnTo>
                  <a:lnTo>
                    <a:pt x="140" y="234"/>
                  </a:lnTo>
                  <a:lnTo>
                    <a:pt x="140" y="231"/>
                  </a:lnTo>
                  <a:lnTo>
                    <a:pt x="137" y="227"/>
                  </a:lnTo>
                  <a:lnTo>
                    <a:pt x="133" y="220"/>
                  </a:lnTo>
                  <a:lnTo>
                    <a:pt x="126" y="213"/>
                  </a:lnTo>
                  <a:lnTo>
                    <a:pt x="119" y="209"/>
                  </a:lnTo>
                  <a:lnTo>
                    <a:pt x="122" y="206"/>
                  </a:lnTo>
                  <a:lnTo>
                    <a:pt x="119" y="198"/>
                  </a:lnTo>
                  <a:lnTo>
                    <a:pt x="115" y="195"/>
                  </a:lnTo>
                  <a:lnTo>
                    <a:pt x="111" y="195"/>
                  </a:lnTo>
                  <a:lnTo>
                    <a:pt x="111" y="184"/>
                  </a:lnTo>
                  <a:lnTo>
                    <a:pt x="108" y="177"/>
                  </a:lnTo>
                  <a:lnTo>
                    <a:pt x="104" y="173"/>
                  </a:lnTo>
                  <a:lnTo>
                    <a:pt x="101" y="166"/>
                  </a:lnTo>
                  <a:lnTo>
                    <a:pt x="111" y="166"/>
                  </a:lnTo>
                  <a:lnTo>
                    <a:pt x="126" y="166"/>
                  </a:lnTo>
                  <a:lnTo>
                    <a:pt x="137" y="162"/>
                  </a:lnTo>
                  <a:lnTo>
                    <a:pt x="137" y="159"/>
                  </a:lnTo>
                  <a:lnTo>
                    <a:pt x="137" y="155"/>
                  </a:lnTo>
                  <a:lnTo>
                    <a:pt x="126" y="148"/>
                  </a:lnTo>
                  <a:lnTo>
                    <a:pt x="122" y="141"/>
                  </a:lnTo>
                  <a:lnTo>
                    <a:pt x="122" y="137"/>
                  </a:lnTo>
                  <a:lnTo>
                    <a:pt x="126" y="130"/>
                  </a:lnTo>
                  <a:lnTo>
                    <a:pt x="126" y="123"/>
                  </a:lnTo>
                  <a:lnTo>
                    <a:pt x="119" y="123"/>
                  </a:lnTo>
                  <a:lnTo>
                    <a:pt x="119" y="116"/>
                  </a:lnTo>
                  <a:lnTo>
                    <a:pt x="122" y="112"/>
                  </a:lnTo>
                  <a:lnTo>
                    <a:pt x="122" y="105"/>
                  </a:lnTo>
                  <a:lnTo>
                    <a:pt x="119" y="101"/>
                  </a:lnTo>
                  <a:lnTo>
                    <a:pt x="119" y="98"/>
                  </a:lnTo>
                  <a:lnTo>
                    <a:pt x="119" y="90"/>
                  </a:lnTo>
                  <a:lnTo>
                    <a:pt x="122" y="83"/>
                  </a:lnTo>
                  <a:lnTo>
                    <a:pt x="122" y="76"/>
                  </a:lnTo>
                  <a:lnTo>
                    <a:pt x="119" y="72"/>
                  </a:lnTo>
                  <a:lnTo>
                    <a:pt x="122" y="72"/>
                  </a:lnTo>
                  <a:lnTo>
                    <a:pt x="126" y="69"/>
                  </a:lnTo>
                  <a:lnTo>
                    <a:pt x="126" y="62"/>
                  </a:lnTo>
                  <a:lnTo>
                    <a:pt x="129" y="58"/>
                  </a:lnTo>
                  <a:lnTo>
                    <a:pt x="133" y="58"/>
                  </a:lnTo>
                  <a:lnTo>
                    <a:pt x="140" y="54"/>
                  </a:lnTo>
                  <a:lnTo>
                    <a:pt x="144" y="51"/>
                  </a:lnTo>
                  <a:lnTo>
                    <a:pt x="144" y="47"/>
                  </a:lnTo>
                  <a:lnTo>
                    <a:pt x="151" y="40"/>
                  </a:lnTo>
                  <a:lnTo>
                    <a:pt x="158" y="36"/>
                  </a:lnTo>
                  <a:lnTo>
                    <a:pt x="165" y="33"/>
                  </a:lnTo>
                  <a:lnTo>
                    <a:pt x="173" y="36"/>
                  </a:lnTo>
                  <a:lnTo>
                    <a:pt x="180" y="36"/>
                  </a:lnTo>
                  <a:lnTo>
                    <a:pt x="187" y="47"/>
                  </a:lnTo>
                  <a:lnTo>
                    <a:pt x="191" y="47"/>
                  </a:lnTo>
                  <a:lnTo>
                    <a:pt x="194" y="40"/>
                  </a:lnTo>
                  <a:lnTo>
                    <a:pt x="194" y="33"/>
                  </a:lnTo>
                  <a:lnTo>
                    <a:pt x="191" y="29"/>
                  </a:lnTo>
                  <a:lnTo>
                    <a:pt x="183" y="22"/>
                  </a:lnTo>
                  <a:lnTo>
                    <a:pt x="169" y="18"/>
                  </a:lnTo>
                  <a:lnTo>
                    <a:pt x="165" y="18"/>
                  </a:lnTo>
                  <a:lnTo>
                    <a:pt x="162"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3" name="Google Shape;373;p29"/>
            <p:cNvSpPr/>
            <p:nvPr/>
          </p:nvSpPr>
          <p:spPr>
            <a:xfrm>
              <a:off x="3769" y="2360"/>
              <a:ext cx="79" cy="126"/>
            </a:xfrm>
            <a:custGeom>
              <a:avLst/>
              <a:gdLst/>
              <a:ahLst/>
              <a:cxnLst/>
              <a:rect l="l" t="t" r="r" b="b"/>
              <a:pathLst>
                <a:path w="79" h="126" extrusionOk="0">
                  <a:moveTo>
                    <a:pt x="0" y="0"/>
                  </a:moveTo>
                  <a:lnTo>
                    <a:pt x="0" y="0"/>
                  </a:lnTo>
                  <a:lnTo>
                    <a:pt x="7" y="0"/>
                  </a:lnTo>
                  <a:lnTo>
                    <a:pt x="21" y="0"/>
                  </a:lnTo>
                  <a:lnTo>
                    <a:pt x="28" y="4"/>
                  </a:lnTo>
                  <a:lnTo>
                    <a:pt x="32" y="7"/>
                  </a:lnTo>
                  <a:lnTo>
                    <a:pt x="39" y="14"/>
                  </a:lnTo>
                  <a:lnTo>
                    <a:pt x="39" y="29"/>
                  </a:lnTo>
                  <a:lnTo>
                    <a:pt x="43" y="54"/>
                  </a:lnTo>
                  <a:lnTo>
                    <a:pt x="50" y="72"/>
                  </a:lnTo>
                  <a:lnTo>
                    <a:pt x="57" y="86"/>
                  </a:lnTo>
                  <a:lnTo>
                    <a:pt x="64" y="90"/>
                  </a:lnTo>
                  <a:lnTo>
                    <a:pt x="72" y="90"/>
                  </a:lnTo>
                  <a:lnTo>
                    <a:pt x="79" y="90"/>
                  </a:lnTo>
                  <a:lnTo>
                    <a:pt x="79" y="97"/>
                  </a:lnTo>
                  <a:lnTo>
                    <a:pt x="72" y="104"/>
                  </a:lnTo>
                  <a:lnTo>
                    <a:pt x="68" y="115"/>
                  </a:lnTo>
                  <a:lnTo>
                    <a:pt x="68" y="126"/>
                  </a:lnTo>
                  <a:lnTo>
                    <a:pt x="61" y="122"/>
                  </a:lnTo>
                  <a:lnTo>
                    <a:pt x="54" y="115"/>
                  </a:lnTo>
                  <a:lnTo>
                    <a:pt x="50" y="104"/>
                  </a:lnTo>
                  <a:lnTo>
                    <a:pt x="43" y="68"/>
                  </a:lnTo>
                  <a:lnTo>
                    <a:pt x="39" y="47"/>
                  </a:lnTo>
                  <a:lnTo>
                    <a:pt x="36" y="32"/>
                  </a:lnTo>
                  <a:lnTo>
                    <a:pt x="28" y="22"/>
                  </a:lnTo>
                  <a:lnTo>
                    <a:pt x="25" y="18"/>
                  </a:lnTo>
                  <a:lnTo>
                    <a:pt x="18" y="14"/>
                  </a:lnTo>
                  <a:lnTo>
                    <a:pt x="7" y="11"/>
                  </a:lnTo>
                  <a:lnTo>
                    <a:pt x="3" y="7"/>
                  </a:lnTo>
                  <a:lnTo>
                    <a:pt x="0"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29"/>
            <p:cNvSpPr/>
            <p:nvPr/>
          </p:nvSpPr>
          <p:spPr>
            <a:xfrm>
              <a:off x="3729" y="2367"/>
              <a:ext cx="32" cy="101"/>
            </a:xfrm>
            <a:custGeom>
              <a:avLst/>
              <a:gdLst/>
              <a:ahLst/>
              <a:cxnLst/>
              <a:rect l="l" t="t" r="r" b="b"/>
              <a:pathLst>
                <a:path w="32" h="101" extrusionOk="0">
                  <a:moveTo>
                    <a:pt x="14" y="0"/>
                  </a:moveTo>
                  <a:lnTo>
                    <a:pt x="14" y="0"/>
                  </a:lnTo>
                  <a:lnTo>
                    <a:pt x="11" y="4"/>
                  </a:lnTo>
                  <a:lnTo>
                    <a:pt x="7" y="15"/>
                  </a:lnTo>
                  <a:lnTo>
                    <a:pt x="0" y="40"/>
                  </a:lnTo>
                  <a:lnTo>
                    <a:pt x="0" y="65"/>
                  </a:lnTo>
                  <a:lnTo>
                    <a:pt x="7" y="83"/>
                  </a:lnTo>
                  <a:lnTo>
                    <a:pt x="11" y="94"/>
                  </a:lnTo>
                  <a:lnTo>
                    <a:pt x="14" y="101"/>
                  </a:lnTo>
                  <a:lnTo>
                    <a:pt x="32" y="87"/>
                  </a:lnTo>
                  <a:lnTo>
                    <a:pt x="18" y="69"/>
                  </a:lnTo>
                  <a:lnTo>
                    <a:pt x="7" y="54"/>
                  </a:lnTo>
                  <a:lnTo>
                    <a:pt x="7" y="43"/>
                  </a:lnTo>
                  <a:lnTo>
                    <a:pt x="7" y="36"/>
                  </a:lnTo>
                  <a:lnTo>
                    <a:pt x="11" y="7"/>
                  </a:lnTo>
                  <a:lnTo>
                    <a:pt x="14"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29"/>
            <p:cNvSpPr/>
            <p:nvPr/>
          </p:nvSpPr>
          <p:spPr>
            <a:xfrm>
              <a:off x="3837" y="2317"/>
              <a:ext cx="83" cy="54"/>
            </a:xfrm>
            <a:custGeom>
              <a:avLst/>
              <a:gdLst/>
              <a:ahLst/>
              <a:cxnLst/>
              <a:rect l="l" t="t" r="r" b="b"/>
              <a:pathLst>
                <a:path w="83" h="54" extrusionOk="0">
                  <a:moveTo>
                    <a:pt x="0" y="0"/>
                  </a:moveTo>
                  <a:lnTo>
                    <a:pt x="0" y="0"/>
                  </a:lnTo>
                  <a:lnTo>
                    <a:pt x="0" y="7"/>
                  </a:lnTo>
                  <a:lnTo>
                    <a:pt x="7" y="18"/>
                  </a:lnTo>
                  <a:lnTo>
                    <a:pt x="25" y="32"/>
                  </a:lnTo>
                  <a:lnTo>
                    <a:pt x="47" y="47"/>
                  </a:lnTo>
                  <a:lnTo>
                    <a:pt x="65" y="54"/>
                  </a:lnTo>
                  <a:lnTo>
                    <a:pt x="79" y="54"/>
                  </a:lnTo>
                  <a:lnTo>
                    <a:pt x="83" y="54"/>
                  </a:lnTo>
                  <a:lnTo>
                    <a:pt x="83" y="32"/>
                  </a:lnTo>
                  <a:lnTo>
                    <a:pt x="61" y="36"/>
                  </a:lnTo>
                  <a:lnTo>
                    <a:pt x="40" y="36"/>
                  </a:lnTo>
                  <a:lnTo>
                    <a:pt x="32" y="32"/>
                  </a:lnTo>
                  <a:lnTo>
                    <a:pt x="25" y="28"/>
                  </a:lnTo>
                  <a:lnTo>
                    <a:pt x="4" y="7"/>
                  </a:lnTo>
                  <a:lnTo>
                    <a:pt x="0"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6" name="Google Shape;376;p29"/>
            <p:cNvSpPr/>
            <p:nvPr/>
          </p:nvSpPr>
          <p:spPr>
            <a:xfrm>
              <a:off x="3823" y="2324"/>
              <a:ext cx="43" cy="97"/>
            </a:xfrm>
            <a:custGeom>
              <a:avLst/>
              <a:gdLst/>
              <a:ahLst/>
              <a:cxnLst/>
              <a:rect l="l" t="t" r="r" b="b"/>
              <a:pathLst>
                <a:path w="43" h="97" extrusionOk="0">
                  <a:moveTo>
                    <a:pt x="7" y="0"/>
                  </a:moveTo>
                  <a:lnTo>
                    <a:pt x="7" y="0"/>
                  </a:lnTo>
                  <a:lnTo>
                    <a:pt x="3" y="7"/>
                  </a:lnTo>
                  <a:lnTo>
                    <a:pt x="0" y="18"/>
                  </a:lnTo>
                  <a:lnTo>
                    <a:pt x="0" y="40"/>
                  </a:lnTo>
                  <a:lnTo>
                    <a:pt x="7" y="68"/>
                  </a:lnTo>
                  <a:lnTo>
                    <a:pt x="14" y="83"/>
                  </a:lnTo>
                  <a:lnTo>
                    <a:pt x="25" y="94"/>
                  </a:lnTo>
                  <a:lnTo>
                    <a:pt x="28" y="97"/>
                  </a:lnTo>
                  <a:lnTo>
                    <a:pt x="43" y="83"/>
                  </a:lnTo>
                  <a:lnTo>
                    <a:pt x="25" y="68"/>
                  </a:lnTo>
                  <a:lnTo>
                    <a:pt x="10" y="54"/>
                  </a:lnTo>
                  <a:lnTo>
                    <a:pt x="7" y="47"/>
                  </a:lnTo>
                  <a:lnTo>
                    <a:pt x="7" y="36"/>
                  </a:lnTo>
                  <a:lnTo>
                    <a:pt x="7" y="11"/>
                  </a:lnTo>
                  <a:lnTo>
                    <a:pt x="7"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29"/>
            <p:cNvSpPr/>
            <p:nvPr/>
          </p:nvSpPr>
          <p:spPr>
            <a:xfrm>
              <a:off x="3740" y="2356"/>
              <a:ext cx="32" cy="15"/>
            </a:xfrm>
            <a:custGeom>
              <a:avLst/>
              <a:gdLst/>
              <a:ahLst/>
              <a:cxnLst/>
              <a:rect l="l" t="t" r="r" b="b"/>
              <a:pathLst>
                <a:path w="32" h="15" extrusionOk="0">
                  <a:moveTo>
                    <a:pt x="3" y="0"/>
                  </a:moveTo>
                  <a:lnTo>
                    <a:pt x="29" y="0"/>
                  </a:lnTo>
                  <a:lnTo>
                    <a:pt x="32" y="4"/>
                  </a:lnTo>
                  <a:lnTo>
                    <a:pt x="32" y="8"/>
                  </a:lnTo>
                  <a:lnTo>
                    <a:pt x="32" y="11"/>
                  </a:lnTo>
                  <a:lnTo>
                    <a:pt x="32" y="15"/>
                  </a:lnTo>
                  <a:lnTo>
                    <a:pt x="29" y="15"/>
                  </a:lnTo>
                  <a:lnTo>
                    <a:pt x="3" y="15"/>
                  </a:lnTo>
                  <a:lnTo>
                    <a:pt x="0" y="15"/>
                  </a:lnTo>
                  <a:lnTo>
                    <a:pt x="0" y="11"/>
                  </a:lnTo>
                  <a:lnTo>
                    <a:pt x="0" y="8"/>
                  </a:lnTo>
                  <a:lnTo>
                    <a:pt x="0" y="4"/>
                  </a:lnTo>
                  <a:lnTo>
                    <a:pt x="3"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 name="Google Shape;378;p29"/>
            <p:cNvSpPr/>
            <p:nvPr/>
          </p:nvSpPr>
          <p:spPr>
            <a:xfrm>
              <a:off x="3815" y="2317"/>
              <a:ext cx="36" cy="14"/>
            </a:xfrm>
            <a:custGeom>
              <a:avLst/>
              <a:gdLst/>
              <a:ahLst/>
              <a:cxnLst/>
              <a:rect l="l" t="t" r="r" b="b"/>
              <a:pathLst>
                <a:path w="36" h="14" extrusionOk="0">
                  <a:moveTo>
                    <a:pt x="8" y="0"/>
                  </a:moveTo>
                  <a:lnTo>
                    <a:pt x="29" y="0"/>
                  </a:lnTo>
                  <a:lnTo>
                    <a:pt x="33" y="3"/>
                  </a:lnTo>
                  <a:lnTo>
                    <a:pt x="36" y="7"/>
                  </a:lnTo>
                  <a:lnTo>
                    <a:pt x="36" y="10"/>
                  </a:lnTo>
                  <a:lnTo>
                    <a:pt x="33" y="14"/>
                  </a:lnTo>
                  <a:lnTo>
                    <a:pt x="29" y="14"/>
                  </a:lnTo>
                  <a:lnTo>
                    <a:pt x="8" y="14"/>
                  </a:lnTo>
                  <a:lnTo>
                    <a:pt x="0" y="14"/>
                  </a:lnTo>
                  <a:lnTo>
                    <a:pt x="0" y="10"/>
                  </a:lnTo>
                  <a:lnTo>
                    <a:pt x="0" y="7"/>
                  </a:lnTo>
                  <a:lnTo>
                    <a:pt x="0" y="3"/>
                  </a:lnTo>
                  <a:lnTo>
                    <a:pt x="8"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9" name="Google Shape;379;p29"/>
            <p:cNvSpPr/>
            <p:nvPr/>
          </p:nvSpPr>
          <p:spPr>
            <a:xfrm>
              <a:off x="2796" y="1639"/>
              <a:ext cx="428" cy="400"/>
            </a:xfrm>
            <a:custGeom>
              <a:avLst/>
              <a:gdLst/>
              <a:ahLst/>
              <a:cxnLst/>
              <a:rect l="l" t="t" r="r" b="b"/>
              <a:pathLst>
                <a:path w="428" h="400" extrusionOk="0">
                  <a:moveTo>
                    <a:pt x="428" y="202"/>
                  </a:moveTo>
                  <a:lnTo>
                    <a:pt x="428" y="202"/>
                  </a:lnTo>
                  <a:lnTo>
                    <a:pt x="428" y="220"/>
                  </a:lnTo>
                  <a:lnTo>
                    <a:pt x="425" y="242"/>
                  </a:lnTo>
                  <a:lnTo>
                    <a:pt x="414" y="278"/>
                  </a:lnTo>
                  <a:lnTo>
                    <a:pt x="392" y="314"/>
                  </a:lnTo>
                  <a:lnTo>
                    <a:pt x="367" y="343"/>
                  </a:lnTo>
                  <a:lnTo>
                    <a:pt x="335" y="368"/>
                  </a:lnTo>
                  <a:lnTo>
                    <a:pt x="299" y="386"/>
                  </a:lnTo>
                  <a:lnTo>
                    <a:pt x="259" y="397"/>
                  </a:lnTo>
                  <a:lnTo>
                    <a:pt x="216" y="400"/>
                  </a:lnTo>
                  <a:lnTo>
                    <a:pt x="173" y="397"/>
                  </a:lnTo>
                  <a:lnTo>
                    <a:pt x="133" y="386"/>
                  </a:lnTo>
                  <a:lnTo>
                    <a:pt x="97" y="368"/>
                  </a:lnTo>
                  <a:lnTo>
                    <a:pt x="64" y="343"/>
                  </a:lnTo>
                  <a:lnTo>
                    <a:pt x="39" y="314"/>
                  </a:lnTo>
                  <a:lnTo>
                    <a:pt x="18" y="278"/>
                  </a:lnTo>
                  <a:lnTo>
                    <a:pt x="7" y="242"/>
                  </a:lnTo>
                  <a:lnTo>
                    <a:pt x="3" y="220"/>
                  </a:lnTo>
                  <a:lnTo>
                    <a:pt x="0" y="202"/>
                  </a:lnTo>
                  <a:lnTo>
                    <a:pt x="3" y="180"/>
                  </a:lnTo>
                  <a:lnTo>
                    <a:pt x="7" y="162"/>
                  </a:lnTo>
                  <a:lnTo>
                    <a:pt x="18" y="123"/>
                  </a:lnTo>
                  <a:lnTo>
                    <a:pt x="39" y="90"/>
                  </a:lnTo>
                  <a:lnTo>
                    <a:pt x="64" y="61"/>
                  </a:lnTo>
                  <a:lnTo>
                    <a:pt x="97" y="36"/>
                  </a:lnTo>
                  <a:lnTo>
                    <a:pt x="133" y="18"/>
                  </a:lnTo>
                  <a:lnTo>
                    <a:pt x="173" y="4"/>
                  </a:lnTo>
                  <a:lnTo>
                    <a:pt x="216" y="0"/>
                  </a:lnTo>
                  <a:lnTo>
                    <a:pt x="259" y="4"/>
                  </a:lnTo>
                  <a:lnTo>
                    <a:pt x="299" y="18"/>
                  </a:lnTo>
                  <a:lnTo>
                    <a:pt x="335" y="36"/>
                  </a:lnTo>
                  <a:lnTo>
                    <a:pt x="367" y="61"/>
                  </a:lnTo>
                  <a:lnTo>
                    <a:pt x="392" y="90"/>
                  </a:lnTo>
                  <a:lnTo>
                    <a:pt x="414" y="123"/>
                  </a:lnTo>
                  <a:lnTo>
                    <a:pt x="425" y="162"/>
                  </a:lnTo>
                  <a:lnTo>
                    <a:pt x="428" y="180"/>
                  </a:lnTo>
                  <a:lnTo>
                    <a:pt x="428" y="202"/>
                  </a:lnTo>
                  <a:close/>
                </a:path>
              </a:pathLst>
            </a:custGeom>
            <a:solidFill>
              <a:srgbClr val="F698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0" name="Google Shape;380;p29"/>
            <p:cNvSpPr/>
            <p:nvPr/>
          </p:nvSpPr>
          <p:spPr>
            <a:xfrm>
              <a:off x="2817" y="1686"/>
              <a:ext cx="407" cy="353"/>
            </a:xfrm>
            <a:custGeom>
              <a:avLst/>
              <a:gdLst/>
              <a:ahLst/>
              <a:cxnLst/>
              <a:rect l="l" t="t" r="r" b="b"/>
              <a:pathLst>
                <a:path w="407" h="353" extrusionOk="0">
                  <a:moveTo>
                    <a:pt x="332" y="0"/>
                  </a:moveTo>
                  <a:lnTo>
                    <a:pt x="332" y="0"/>
                  </a:lnTo>
                  <a:lnTo>
                    <a:pt x="343" y="22"/>
                  </a:lnTo>
                  <a:lnTo>
                    <a:pt x="346" y="43"/>
                  </a:lnTo>
                  <a:lnTo>
                    <a:pt x="353" y="65"/>
                  </a:lnTo>
                  <a:lnTo>
                    <a:pt x="353" y="87"/>
                  </a:lnTo>
                  <a:lnTo>
                    <a:pt x="353" y="108"/>
                  </a:lnTo>
                  <a:lnTo>
                    <a:pt x="350" y="130"/>
                  </a:lnTo>
                  <a:lnTo>
                    <a:pt x="335" y="166"/>
                  </a:lnTo>
                  <a:lnTo>
                    <a:pt x="317" y="198"/>
                  </a:lnTo>
                  <a:lnTo>
                    <a:pt x="292" y="231"/>
                  </a:lnTo>
                  <a:lnTo>
                    <a:pt x="260" y="252"/>
                  </a:lnTo>
                  <a:lnTo>
                    <a:pt x="224" y="270"/>
                  </a:lnTo>
                  <a:lnTo>
                    <a:pt x="184" y="285"/>
                  </a:lnTo>
                  <a:lnTo>
                    <a:pt x="141" y="288"/>
                  </a:lnTo>
                  <a:lnTo>
                    <a:pt x="101" y="285"/>
                  </a:lnTo>
                  <a:lnTo>
                    <a:pt x="65" y="274"/>
                  </a:lnTo>
                  <a:lnTo>
                    <a:pt x="33" y="260"/>
                  </a:lnTo>
                  <a:lnTo>
                    <a:pt x="0" y="241"/>
                  </a:lnTo>
                  <a:lnTo>
                    <a:pt x="15" y="263"/>
                  </a:lnTo>
                  <a:lnTo>
                    <a:pt x="33" y="285"/>
                  </a:lnTo>
                  <a:lnTo>
                    <a:pt x="54" y="306"/>
                  </a:lnTo>
                  <a:lnTo>
                    <a:pt x="80" y="321"/>
                  </a:lnTo>
                  <a:lnTo>
                    <a:pt x="105" y="335"/>
                  </a:lnTo>
                  <a:lnTo>
                    <a:pt x="134" y="346"/>
                  </a:lnTo>
                  <a:lnTo>
                    <a:pt x="162" y="353"/>
                  </a:lnTo>
                  <a:lnTo>
                    <a:pt x="195" y="353"/>
                  </a:lnTo>
                  <a:lnTo>
                    <a:pt x="238" y="350"/>
                  </a:lnTo>
                  <a:lnTo>
                    <a:pt x="278" y="339"/>
                  </a:lnTo>
                  <a:lnTo>
                    <a:pt x="314" y="321"/>
                  </a:lnTo>
                  <a:lnTo>
                    <a:pt x="346" y="296"/>
                  </a:lnTo>
                  <a:lnTo>
                    <a:pt x="371" y="267"/>
                  </a:lnTo>
                  <a:lnTo>
                    <a:pt x="393" y="231"/>
                  </a:lnTo>
                  <a:lnTo>
                    <a:pt x="404" y="195"/>
                  </a:lnTo>
                  <a:lnTo>
                    <a:pt x="407" y="173"/>
                  </a:lnTo>
                  <a:lnTo>
                    <a:pt x="407" y="155"/>
                  </a:lnTo>
                  <a:lnTo>
                    <a:pt x="407" y="130"/>
                  </a:lnTo>
                  <a:lnTo>
                    <a:pt x="404" y="108"/>
                  </a:lnTo>
                  <a:lnTo>
                    <a:pt x="397" y="90"/>
                  </a:lnTo>
                  <a:lnTo>
                    <a:pt x="386" y="69"/>
                  </a:lnTo>
                  <a:lnTo>
                    <a:pt x="375" y="51"/>
                  </a:lnTo>
                  <a:lnTo>
                    <a:pt x="364" y="32"/>
                  </a:lnTo>
                  <a:lnTo>
                    <a:pt x="350" y="18"/>
                  </a:lnTo>
                  <a:lnTo>
                    <a:pt x="332" y="0"/>
                  </a:lnTo>
                  <a:close/>
                </a:path>
              </a:pathLst>
            </a:custGeom>
            <a:solidFill>
              <a:srgbClr val="DF79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1" name="Google Shape;381;p29"/>
            <p:cNvSpPr/>
            <p:nvPr/>
          </p:nvSpPr>
          <p:spPr>
            <a:xfrm>
              <a:off x="2897" y="1733"/>
              <a:ext cx="72" cy="61"/>
            </a:xfrm>
            <a:custGeom>
              <a:avLst/>
              <a:gdLst/>
              <a:ahLst/>
              <a:cxnLst/>
              <a:rect l="l" t="t" r="r" b="b"/>
              <a:pathLst>
                <a:path w="72" h="61" extrusionOk="0">
                  <a:moveTo>
                    <a:pt x="72" y="32"/>
                  </a:moveTo>
                  <a:lnTo>
                    <a:pt x="72" y="32"/>
                  </a:lnTo>
                  <a:lnTo>
                    <a:pt x="68" y="43"/>
                  </a:lnTo>
                  <a:lnTo>
                    <a:pt x="61" y="54"/>
                  </a:lnTo>
                  <a:lnTo>
                    <a:pt x="50" y="61"/>
                  </a:lnTo>
                  <a:lnTo>
                    <a:pt x="36" y="61"/>
                  </a:lnTo>
                  <a:lnTo>
                    <a:pt x="21" y="61"/>
                  </a:lnTo>
                  <a:lnTo>
                    <a:pt x="10" y="54"/>
                  </a:lnTo>
                  <a:lnTo>
                    <a:pt x="0" y="43"/>
                  </a:lnTo>
                  <a:lnTo>
                    <a:pt x="0" y="32"/>
                  </a:lnTo>
                  <a:lnTo>
                    <a:pt x="0" y="18"/>
                  </a:lnTo>
                  <a:lnTo>
                    <a:pt x="10" y="7"/>
                  </a:lnTo>
                  <a:lnTo>
                    <a:pt x="21" y="4"/>
                  </a:lnTo>
                  <a:lnTo>
                    <a:pt x="36" y="0"/>
                  </a:lnTo>
                  <a:lnTo>
                    <a:pt x="50" y="4"/>
                  </a:lnTo>
                  <a:lnTo>
                    <a:pt x="61" y="7"/>
                  </a:lnTo>
                  <a:lnTo>
                    <a:pt x="68" y="18"/>
                  </a:lnTo>
                  <a:lnTo>
                    <a:pt x="72" y="32"/>
                  </a:lnTo>
                  <a:close/>
                </a:path>
              </a:pathLst>
            </a:custGeom>
            <a:solidFill>
              <a:srgbClr val="F8B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82" name="Google Shape;382;p29" descr="Jon Dueck&#10;jdueck@fcoe.org&#10;"/>
          <p:cNvSpPr txBox="1"/>
          <p:nvPr/>
        </p:nvSpPr>
        <p:spPr>
          <a:xfrm>
            <a:off x="990600" y="6248400"/>
            <a:ext cx="7620000" cy="533400"/>
          </a:xfrm>
          <a:prstGeom prst="rect">
            <a:avLst/>
          </a:prstGeom>
          <a:noFill/>
          <a:ln w="31750" cap="rnd" cmpd="sng">
            <a:solidFill>
              <a:srgbClr val="F698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Jon Dueck • </a:t>
            </a:r>
            <a:r>
              <a:rPr lang="en-US" sz="2800" dirty="0" err="1">
                <a:solidFill>
                  <a:schemeClr val="dk1"/>
                </a:solidFill>
                <a:latin typeface="Arial"/>
                <a:ea typeface="Arial"/>
                <a:cs typeface="Arial"/>
                <a:sym typeface="Arial"/>
              </a:rPr>
              <a:t>jdueck@fcoe.org</a:t>
            </a:r>
            <a:endParaRPr sz="24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8"/>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Same picture of the six circles on the prior slide in two offset rows. &#10;&#10;In this picture three ovals have been drawn so that two circles are inside each of the ovals. ">
            <a:extLst>
              <a:ext uri="{FF2B5EF4-FFF2-40B4-BE49-F238E27FC236}">
                <a16:creationId xmlns:a16="http://schemas.microsoft.com/office/drawing/2014/main" id="{FD1B5752-1F65-3B49-BAA3-3BC03C5C08B1}"/>
              </a:ext>
            </a:extLst>
          </p:cNvPr>
          <p:cNvGrpSpPr/>
          <p:nvPr/>
        </p:nvGrpSpPr>
        <p:grpSpPr>
          <a:xfrm>
            <a:off x="2286000" y="1905000"/>
            <a:ext cx="6477000" cy="4038600"/>
            <a:chOff x="2286000" y="1905000"/>
            <a:chExt cx="6477000" cy="4038600"/>
          </a:xfrm>
        </p:grpSpPr>
        <p:sp>
          <p:nvSpPr>
            <p:cNvPr id="469" name="Google Shape;469;p38"/>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0" name="Google Shape;470;p38"/>
            <p:cNvSpPr/>
            <p:nvPr/>
          </p:nvSpPr>
          <p:spPr>
            <a:xfrm>
              <a:off x="5334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1" name="Google Shape;471;p38"/>
            <p:cNvSpPr/>
            <p:nvPr/>
          </p:nvSpPr>
          <p:spPr>
            <a:xfrm>
              <a:off x="7543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2" name="Google Shape;472;p38"/>
            <p:cNvSpPr/>
            <p:nvPr/>
          </p:nvSpPr>
          <p:spPr>
            <a:xfrm>
              <a:off x="23622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3" name="Google Shape;473;p38"/>
            <p:cNvSpPr/>
            <p:nvPr/>
          </p:nvSpPr>
          <p:spPr>
            <a:xfrm>
              <a:off x="43434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4" name="Google Shape;474;p38"/>
            <p:cNvSpPr/>
            <p:nvPr/>
          </p:nvSpPr>
          <p:spPr>
            <a:xfrm>
              <a:off x="63246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5" name="Google Shape;475;p38"/>
            <p:cNvSpPr/>
            <p:nvPr/>
          </p:nvSpPr>
          <p:spPr>
            <a:xfrm>
              <a:off x="2286000" y="2133600"/>
              <a:ext cx="1981200" cy="38100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6" name="Google Shape;476;p38"/>
            <p:cNvSpPr/>
            <p:nvPr/>
          </p:nvSpPr>
          <p:spPr>
            <a:xfrm>
              <a:off x="4191000" y="1981200"/>
              <a:ext cx="2133600" cy="38862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7" name="Google Shape;477;p38"/>
            <p:cNvSpPr/>
            <p:nvPr/>
          </p:nvSpPr>
          <p:spPr>
            <a:xfrm>
              <a:off x="6172200" y="1905000"/>
              <a:ext cx="2590800" cy="40386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39"/>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Same six circles in two offset rows. &#10;&#10;In this picture there are two horizontal ovals that have been drawn so that each oval contains three circles each. ">
            <a:extLst>
              <a:ext uri="{FF2B5EF4-FFF2-40B4-BE49-F238E27FC236}">
                <a16:creationId xmlns:a16="http://schemas.microsoft.com/office/drawing/2014/main" id="{BCBDD30C-6BF8-E24F-824D-00515E721938}"/>
              </a:ext>
            </a:extLst>
          </p:cNvPr>
          <p:cNvGrpSpPr/>
          <p:nvPr/>
        </p:nvGrpSpPr>
        <p:grpSpPr>
          <a:xfrm>
            <a:off x="1524000" y="2133600"/>
            <a:ext cx="7620000" cy="3352800"/>
            <a:chOff x="1524000" y="2133600"/>
            <a:chExt cx="7620000" cy="3352800"/>
          </a:xfrm>
        </p:grpSpPr>
        <p:sp>
          <p:nvSpPr>
            <p:cNvPr id="483" name="Google Shape;483;p39"/>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4" name="Google Shape;484;p39"/>
            <p:cNvSpPr/>
            <p:nvPr/>
          </p:nvSpPr>
          <p:spPr>
            <a:xfrm>
              <a:off x="5334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5" name="Google Shape;485;p39"/>
            <p:cNvSpPr/>
            <p:nvPr/>
          </p:nvSpPr>
          <p:spPr>
            <a:xfrm>
              <a:off x="7543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6" name="Google Shape;486;p39"/>
            <p:cNvSpPr/>
            <p:nvPr/>
          </p:nvSpPr>
          <p:spPr>
            <a:xfrm>
              <a:off x="23622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7" name="Google Shape;487;p39"/>
            <p:cNvSpPr/>
            <p:nvPr/>
          </p:nvSpPr>
          <p:spPr>
            <a:xfrm>
              <a:off x="43434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8" name="Google Shape;488;p39"/>
            <p:cNvSpPr/>
            <p:nvPr/>
          </p:nvSpPr>
          <p:spPr>
            <a:xfrm>
              <a:off x="63246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9" name="Google Shape;489;p39"/>
            <p:cNvSpPr/>
            <p:nvPr/>
          </p:nvSpPr>
          <p:spPr>
            <a:xfrm>
              <a:off x="2286000" y="2133600"/>
              <a:ext cx="6858000" cy="16002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0" name="Google Shape;490;p39"/>
            <p:cNvSpPr/>
            <p:nvPr/>
          </p:nvSpPr>
          <p:spPr>
            <a:xfrm>
              <a:off x="1524000" y="3886200"/>
              <a:ext cx="6858000" cy="16002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0"/>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Same set of six circles that were in the prior slides. In this picture there are two large ovals that have been drawn so they capture three circles that are made up of the circles in the top and bottom rows. ">
            <a:extLst>
              <a:ext uri="{FF2B5EF4-FFF2-40B4-BE49-F238E27FC236}">
                <a16:creationId xmlns:a16="http://schemas.microsoft.com/office/drawing/2014/main" id="{F596FCBD-1D98-4144-A40C-8E01A12C3D01}"/>
              </a:ext>
            </a:extLst>
          </p:cNvPr>
          <p:cNvGrpSpPr/>
          <p:nvPr/>
        </p:nvGrpSpPr>
        <p:grpSpPr>
          <a:xfrm>
            <a:off x="1905000" y="1828800"/>
            <a:ext cx="6635750" cy="4419600"/>
            <a:chOff x="1905000" y="1828800"/>
            <a:chExt cx="6635750" cy="4419600"/>
          </a:xfrm>
        </p:grpSpPr>
        <p:sp>
          <p:nvSpPr>
            <p:cNvPr id="496" name="Google Shape;496;p40"/>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7" name="Google Shape;497;p40"/>
            <p:cNvSpPr/>
            <p:nvPr/>
          </p:nvSpPr>
          <p:spPr>
            <a:xfrm>
              <a:off x="5562600" y="2590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8" name="Google Shape;498;p40"/>
            <p:cNvSpPr/>
            <p:nvPr/>
          </p:nvSpPr>
          <p:spPr>
            <a:xfrm>
              <a:off x="7315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9" name="Google Shape;499;p40"/>
            <p:cNvSpPr/>
            <p:nvPr/>
          </p:nvSpPr>
          <p:spPr>
            <a:xfrm>
              <a:off x="2057400" y="4419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0" name="Google Shape;500;p40"/>
            <p:cNvSpPr/>
            <p:nvPr/>
          </p:nvSpPr>
          <p:spPr>
            <a:xfrm>
              <a:off x="40386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1" name="Google Shape;501;p40"/>
            <p:cNvSpPr/>
            <p:nvPr/>
          </p:nvSpPr>
          <p:spPr>
            <a:xfrm>
              <a:off x="63246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2" name="Google Shape;502;p40"/>
            <p:cNvSpPr/>
            <p:nvPr/>
          </p:nvSpPr>
          <p:spPr>
            <a:xfrm>
              <a:off x="1905000" y="2209800"/>
              <a:ext cx="3206750" cy="40386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3" name="Google Shape;503;p40"/>
            <p:cNvSpPr/>
            <p:nvPr/>
          </p:nvSpPr>
          <p:spPr>
            <a:xfrm>
              <a:off x="5257800" y="1828800"/>
              <a:ext cx="3282950" cy="42672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1"/>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Nine Circles are shown.&#10;&#10;Eight of the circles are arranged so there are four circles in a row above four more circles. There is one circle that is on the right of the eight other circles. ">
            <a:extLst>
              <a:ext uri="{FF2B5EF4-FFF2-40B4-BE49-F238E27FC236}">
                <a16:creationId xmlns:a16="http://schemas.microsoft.com/office/drawing/2014/main" id="{DE508EB2-22F8-F742-95F1-4801D0E72238}"/>
              </a:ext>
            </a:extLst>
          </p:cNvPr>
          <p:cNvGrpSpPr/>
          <p:nvPr/>
        </p:nvGrpSpPr>
        <p:grpSpPr>
          <a:xfrm>
            <a:off x="1676400" y="2514600"/>
            <a:ext cx="6400800" cy="2362200"/>
            <a:chOff x="1676400" y="2514600"/>
            <a:chExt cx="6400800" cy="2362200"/>
          </a:xfrm>
        </p:grpSpPr>
        <p:sp>
          <p:nvSpPr>
            <p:cNvPr id="509" name="Google Shape;509;p41"/>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0" name="Google Shape;510;p41"/>
            <p:cNvSpPr/>
            <p:nvPr/>
          </p:nvSpPr>
          <p:spPr>
            <a:xfrm>
              <a:off x="6019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1" name="Google Shape;511;p41"/>
            <p:cNvSpPr/>
            <p:nvPr/>
          </p:nvSpPr>
          <p:spPr>
            <a:xfrm>
              <a:off x="7239000" y="2971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2" name="Google Shape;512;p41"/>
            <p:cNvSpPr/>
            <p:nvPr/>
          </p:nvSpPr>
          <p:spPr>
            <a:xfrm>
              <a:off x="16764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3" name="Google Shape;513;p41"/>
            <p:cNvSpPr/>
            <p:nvPr/>
          </p:nvSpPr>
          <p:spPr>
            <a:xfrm>
              <a:off x="45720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4" name="Google Shape;514;p41"/>
            <p:cNvSpPr/>
            <p:nvPr/>
          </p:nvSpPr>
          <p:spPr>
            <a:xfrm>
              <a:off x="60198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5" name="Google Shape;515;p41"/>
            <p:cNvSpPr/>
            <p:nvPr/>
          </p:nvSpPr>
          <p:spPr>
            <a:xfrm>
              <a:off x="4572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6" name="Google Shape;516;p41"/>
            <p:cNvSpPr/>
            <p:nvPr/>
          </p:nvSpPr>
          <p:spPr>
            <a:xfrm>
              <a:off x="31242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7" name="Google Shape;517;p41"/>
            <p:cNvSpPr/>
            <p:nvPr/>
          </p:nvSpPr>
          <p:spPr>
            <a:xfrm>
              <a:off x="1752600" y="2590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gr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2"/>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This is a picture of the nine circles on the prior slide. In this picture an oval has been drawn around four circles on the left and an oval around the four circles that are next to the single circle on the right. ">
            <a:extLst>
              <a:ext uri="{FF2B5EF4-FFF2-40B4-BE49-F238E27FC236}">
                <a16:creationId xmlns:a16="http://schemas.microsoft.com/office/drawing/2014/main" id="{D6F89F9E-A453-364A-82EE-17F6F6FB3D14}"/>
              </a:ext>
            </a:extLst>
          </p:cNvPr>
          <p:cNvGrpSpPr/>
          <p:nvPr/>
        </p:nvGrpSpPr>
        <p:grpSpPr>
          <a:xfrm>
            <a:off x="1447800" y="1981200"/>
            <a:ext cx="6629400" cy="3657600"/>
            <a:chOff x="1447800" y="1981200"/>
            <a:chExt cx="6629400" cy="3657600"/>
          </a:xfrm>
        </p:grpSpPr>
        <p:sp>
          <p:nvSpPr>
            <p:cNvPr id="523" name="Google Shape;523;p42"/>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4" name="Google Shape;524;p42"/>
            <p:cNvSpPr/>
            <p:nvPr/>
          </p:nvSpPr>
          <p:spPr>
            <a:xfrm>
              <a:off x="6019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5" name="Google Shape;525;p42"/>
            <p:cNvSpPr/>
            <p:nvPr/>
          </p:nvSpPr>
          <p:spPr>
            <a:xfrm>
              <a:off x="7239000" y="2971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6" name="Google Shape;526;p42"/>
            <p:cNvSpPr/>
            <p:nvPr/>
          </p:nvSpPr>
          <p:spPr>
            <a:xfrm>
              <a:off x="16764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7" name="Google Shape;527;p42"/>
            <p:cNvSpPr/>
            <p:nvPr/>
          </p:nvSpPr>
          <p:spPr>
            <a:xfrm>
              <a:off x="45720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8" name="Google Shape;528;p42"/>
            <p:cNvSpPr/>
            <p:nvPr/>
          </p:nvSpPr>
          <p:spPr>
            <a:xfrm>
              <a:off x="60198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9" name="Google Shape;529;p42"/>
            <p:cNvSpPr/>
            <p:nvPr/>
          </p:nvSpPr>
          <p:spPr>
            <a:xfrm>
              <a:off x="4572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0" name="Google Shape;530;p42"/>
            <p:cNvSpPr/>
            <p:nvPr/>
          </p:nvSpPr>
          <p:spPr>
            <a:xfrm>
              <a:off x="31242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1" name="Google Shape;531;p42"/>
            <p:cNvSpPr/>
            <p:nvPr/>
          </p:nvSpPr>
          <p:spPr>
            <a:xfrm>
              <a:off x="1752600" y="2590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2" name="Google Shape;532;p42"/>
            <p:cNvSpPr/>
            <p:nvPr/>
          </p:nvSpPr>
          <p:spPr>
            <a:xfrm>
              <a:off x="1447800" y="2133600"/>
              <a:ext cx="2819400" cy="35052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3" name="Google Shape;533;p42"/>
            <p:cNvSpPr/>
            <p:nvPr/>
          </p:nvSpPr>
          <p:spPr>
            <a:xfrm>
              <a:off x="4267200" y="1981200"/>
              <a:ext cx="2819400" cy="35052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3"/>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This is an illustration of the nine circles in the prior two sides. In this drawing two long ovals have been drawn around the top row of four circles and another has been drawn around the four circles on the bottom row. There is a single circle on the right that is by itself. ">
            <a:extLst>
              <a:ext uri="{FF2B5EF4-FFF2-40B4-BE49-F238E27FC236}">
                <a16:creationId xmlns:a16="http://schemas.microsoft.com/office/drawing/2014/main" id="{692AF70C-6797-1E40-B699-5B9A24896B0A}"/>
              </a:ext>
            </a:extLst>
          </p:cNvPr>
          <p:cNvGrpSpPr/>
          <p:nvPr/>
        </p:nvGrpSpPr>
        <p:grpSpPr>
          <a:xfrm>
            <a:off x="1371600" y="2133600"/>
            <a:ext cx="6705600" cy="3200400"/>
            <a:chOff x="1371600" y="2133600"/>
            <a:chExt cx="6705600" cy="3200400"/>
          </a:xfrm>
        </p:grpSpPr>
        <p:sp>
          <p:nvSpPr>
            <p:cNvPr id="539" name="Google Shape;539;p43"/>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0" name="Google Shape;540;p43"/>
            <p:cNvSpPr/>
            <p:nvPr/>
          </p:nvSpPr>
          <p:spPr>
            <a:xfrm>
              <a:off x="6019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1" name="Google Shape;541;p43"/>
            <p:cNvSpPr/>
            <p:nvPr/>
          </p:nvSpPr>
          <p:spPr>
            <a:xfrm>
              <a:off x="7239000" y="2971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2" name="Google Shape;542;p43"/>
            <p:cNvSpPr/>
            <p:nvPr/>
          </p:nvSpPr>
          <p:spPr>
            <a:xfrm>
              <a:off x="16764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3" name="Google Shape;543;p43"/>
            <p:cNvSpPr/>
            <p:nvPr/>
          </p:nvSpPr>
          <p:spPr>
            <a:xfrm>
              <a:off x="45720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4" name="Google Shape;544;p43"/>
            <p:cNvSpPr/>
            <p:nvPr/>
          </p:nvSpPr>
          <p:spPr>
            <a:xfrm>
              <a:off x="60198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5" name="Google Shape;545;p43"/>
            <p:cNvSpPr/>
            <p:nvPr/>
          </p:nvSpPr>
          <p:spPr>
            <a:xfrm>
              <a:off x="4572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6" name="Google Shape;546;p43"/>
            <p:cNvSpPr/>
            <p:nvPr/>
          </p:nvSpPr>
          <p:spPr>
            <a:xfrm>
              <a:off x="31242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7" name="Google Shape;547;p43"/>
            <p:cNvSpPr/>
            <p:nvPr/>
          </p:nvSpPr>
          <p:spPr>
            <a:xfrm>
              <a:off x="1752600" y="2590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8" name="Google Shape;548;p43"/>
            <p:cNvSpPr/>
            <p:nvPr/>
          </p:nvSpPr>
          <p:spPr>
            <a:xfrm>
              <a:off x="1447800" y="2133600"/>
              <a:ext cx="5791200" cy="17526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9" name="Google Shape;549;p43"/>
            <p:cNvSpPr/>
            <p:nvPr/>
          </p:nvSpPr>
          <p:spPr>
            <a:xfrm>
              <a:off x="1371600" y="3581400"/>
              <a:ext cx="5791200" cy="17526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4"/>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This is a picture of the same nine circles. There is an oval drawn around four circles and another oval drawn around five circles. ">
            <a:extLst>
              <a:ext uri="{FF2B5EF4-FFF2-40B4-BE49-F238E27FC236}">
                <a16:creationId xmlns:a16="http://schemas.microsoft.com/office/drawing/2014/main" id="{D67F82AA-BFE7-2E4A-95E1-59DEFFCCCA6D}"/>
              </a:ext>
            </a:extLst>
          </p:cNvPr>
          <p:cNvGrpSpPr/>
          <p:nvPr/>
        </p:nvGrpSpPr>
        <p:grpSpPr>
          <a:xfrm>
            <a:off x="1524000" y="1981200"/>
            <a:ext cx="6934200" cy="3581400"/>
            <a:chOff x="1524000" y="1981200"/>
            <a:chExt cx="6934200" cy="3581400"/>
          </a:xfrm>
        </p:grpSpPr>
        <p:sp>
          <p:nvSpPr>
            <p:cNvPr id="555" name="Google Shape;555;p44"/>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6" name="Google Shape;556;p44"/>
            <p:cNvSpPr/>
            <p:nvPr/>
          </p:nvSpPr>
          <p:spPr>
            <a:xfrm>
              <a:off x="6019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7" name="Google Shape;557;p44"/>
            <p:cNvSpPr/>
            <p:nvPr/>
          </p:nvSpPr>
          <p:spPr>
            <a:xfrm>
              <a:off x="7239000" y="2971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8" name="Google Shape;558;p44"/>
            <p:cNvSpPr/>
            <p:nvPr/>
          </p:nvSpPr>
          <p:spPr>
            <a:xfrm>
              <a:off x="16764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9" name="Google Shape;559;p44"/>
            <p:cNvSpPr/>
            <p:nvPr/>
          </p:nvSpPr>
          <p:spPr>
            <a:xfrm>
              <a:off x="45720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0" name="Google Shape;560;p44"/>
            <p:cNvSpPr/>
            <p:nvPr/>
          </p:nvSpPr>
          <p:spPr>
            <a:xfrm>
              <a:off x="60198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1" name="Google Shape;561;p44"/>
            <p:cNvSpPr/>
            <p:nvPr/>
          </p:nvSpPr>
          <p:spPr>
            <a:xfrm>
              <a:off x="4572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2" name="Google Shape;562;p44"/>
            <p:cNvSpPr/>
            <p:nvPr/>
          </p:nvSpPr>
          <p:spPr>
            <a:xfrm>
              <a:off x="31242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3" name="Google Shape;563;p44"/>
            <p:cNvSpPr/>
            <p:nvPr/>
          </p:nvSpPr>
          <p:spPr>
            <a:xfrm>
              <a:off x="1752600" y="2590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4" name="Google Shape;564;p44"/>
            <p:cNvSpPr/>
            <p:nvPr/>
          </p:nvSpPr>
          <p:spPr>
            <a:xfrm>
              <a:off x="1524000" y="1981200"/>
              <a:ext cx="2667000" cy="35814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5" name="Google Shape;565;p44"/>
            <p:cNvSpPr/>
            <p:nvPr/>
          </p:nvSpPr>
          <p:spPr>
            <a:xfrm>
              <a:off x="4267200" y="1981200"/>
              <a:ext cx="4191000" cy="35814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5"/>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This is an illustration of the nine circles. In this image an oval has been drawn around six circles and a second oval has been drawn around three circles. ">
            <a:extLst>
              <a:ext uri="{FF2B5EF4-FFF2-40B4-BE49-F238E27FC236}">
                <a16:creationId xmlns:a16="http://schemas.microsoft.com/office/drawing/2014/main" id="{2450A190-F23C-9444-A2CB-37E39BF4210E}"/>
              </a:ext>
            </a:extLst>
          </p:cNvPr>
          <p:cNvGrpSpPr/>
          <p:nvPr/>
        </p:nvGrpSpPr>
        <p:grpSpPr>
          <a:xfrm>
            <a:off x="1219200" y="1828800"/>
            <a:ext cx="7239000" cy="3733800"/>
            <a:chOff x="1219200" y="1828800"/>
            <a:chExt cx="7239000" cy="3733800"/>
          </a:xfrm>
        </p:grpSpPr>
        <p:sp>
          <p:nvSpPr>
            <p:cNvPr id="571" name="Google Shape;571;p45"/>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2" name="Google Shape;572;p45"/>
            <p:cNvSpPr/>
            <p:nvPr/>
          </p:nvSpPr>
          <p:spPr>
            <a:xfrm>
              <a:off x="6019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3" name="Google Shape;573;p45"/>
            <p:cNvSpPr/>
            <p:nvPr/>
          </p:nvSpPr>
          <p:spPr>
            <a:xfrm>
              <a:off x="7239000" y="2971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4" name="Google Shape;574;p45"/>
            <p:cNvSpPr/>
            <p:nvPr/>
          </p:nvSpPr>
          <p:spPr>
            <a:xfrm>
              <a:off x="16764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5" name="Google Shape;575;p45"/>
            <p:cNvSpPr/>
            <p:nvPr/>
          </p:nvSpPr>
          <p:spPr>
            <a:xfrm>
              <a:off x="45720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6" name="Google Shape;576;p45"/>
            <p:cNvSpPr/>
            <p:nvPr/>
          </p:nvSpPr>
          <p:spPr>
            <a:xfrm>
              <a:off x="60198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7" name="Google Shape;577;p45"/>
            <p:cNvSpPr/>
            <p:nvPr/>
          </p:nvSpPr>
          <p:spPr>
            <a:xfrm>
              <a:off x="4572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8" name="Google Shape;578;p45"/>
            <p:cNvSpPr/>
            <p:nvPr/>
          </p:nvSpPr>
          <p:spPr>
            <a:xfrm>
              <a:off x="3124200" y="4038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9" name="Google Shape;579;p45"/>
            <p:cNvSpPr/>
            <p:nvPr/>
          </p:nvSpPr>
          <p:spPr>
            <a:xfrm>
              <a:off x="1752600" y="25908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0" name="Google Shape;580;p45"/>
            <p:cNvSpPr/>
            <p:nvPr/>
          </p:nvSpPr>
          <p:spPr>
            <a:xfrm>
              <a:off x="5867400" y="1828800"/>
              <a:ext cx="2590800" cy="35814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1" name="Google Shape;581;p45"/>
            <p:cNvSpPr/>
            <p:nvPr/>
          </p:nvSpPr>
          <p:spPr>
            <a:xfrm>
              <a:off x="1219200" y="1981200"/>
              <a:ext cx="4648200" cy="35814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6" descr="Dot Cards"/>
          <p:cNvSpPr txBox="1">
            <a:spLocks noGrp="1"/>
          </p:cNvSpPr>
          <p:nvPr>
            <p:ph type="title" idx="4294967295"/>
          </p:nvPr>
        </p:nvSpPr>
        <p:spPr>
          <a:xfrm>
            <a:off x="1143000" y="0"/>
            <a:ext cx="8001000" cy="1929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100" b="1" i="0" u="none" strike="noStrike" cap="none" dirty="0">
                <a:solidFill>
                  <a:schemeClr val="dk2"/>
                </a:solidFill>
                <a:latin typeface="Candara"/>
                <a:ea typeface="Candara"/>
                <a:cs typeface="Candara"/>
                <a:sym typeface="Candara"/>
              </a:rPr>
              <a:t>Dot Cards</a:t>
            </a:r>
            <a:endParaRPr sz="9100" b="1" dirty="0">
              <a:latin typeface="Candara"/>
              <a:ea typeface="Candara"/>
              <a:cs typeface="Candara"/>
              <a:sym typeface="Candara"/>
            </a:endParaRPr>
          </a:p>
        </p:txBody>
      </p:sp>
      <p:sp>
        <p:nvSpPr>
          <p:cNvPr id="587" name="Google Shape;587;p46" descr="How could you use these with your students?&#10;What mathematical is being done here?"/>
          <p:cNvSpPr txBox="1">
            <a:spLocks noGrp="1"/>
          </p:cNvSpPr>
          <p:nvPr>
            <p:ph type="body" idx="4294967295"/>
          </p:nvPr>
        </p:nvSpPr>
        <p:spPr>
          <a:xfrm>
            <a:off x="1143000" y="2391200"/>
            <a:ext cx="8001000" cy="3933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4000"/>
              <a:buFont typeface="Arial"/>
              <a:buChar char="•"/>
            </a:pPr>
            <a:r>
              <a:rPr lang="en-US" sz="4000" b="0" i="0" u="none" strike="noStrike" cap="none" dirty="0">
                <a:solidFill>
                  <a:schemeClr val="dk1"/>
                </a:solidFill>
                <a:latin typeface="Arial"/>
                <a:ea typeface="Arial"/>
                <a:cs typeface="Arial"/>
                <a:sym typeface="Arial"/>
              </a:rPr>
              <a:t>How could you use these with your students?</a:t>
            </a:r>
            <a:endParaRPr dirty="0"/>
          </a:p>
          <a:p>
            <a:pPr marL="342900" marR="0" lvl="0" indent="-88900" algn="l" rtl="0">
              <a:spcBef>
                <a:spcPts val="800"/>
              </a:spcBef>
              <a:spcAft>
                <a:spcPts val="0"/>
              </a:spcAft>
              <a:buClr>
                <a:schemeClr val="dk1"/>
              </a:buClr>
              <a:buSzPts val="4000"/>
              <a:buFont typeface="Arial"/>
              <a:buNone/>
            </a:pPr>
            <a:endParaRPr sz="4000" b="0" i="0" u="none" strike="noStrike" cap="none" dirty="0">
              <a:solidFill>
                <a:schemeClr val="dk1"/>
              </a:solidFill>
              <a:latin typeface="Arial"/>
              <a:ea typeface="Arial"/>
              <a:cs typeface="Arial"/>
              <a:sym typeface="Arial"/>
            </a:endParaRPr>
          </a:p>
          <a:p>
            <a:pPr marL="342900" marR="0" lvl="0" indent="-342900" algn="l" rtl="0">
              <a:spcBef>
                <a:spcPts val="800"/>
              </a:spcBef>
              <a:spcAft>
                <a:spcPts val="0"/>
              </a:spcAft>
              <a:buClr>
                <a:schemeClr val="dk1"/>
              </a:buClr>
              <a:buSzPts val="4000"/>
              <a:buFont typeface="Arial"/>
              <a:buChar char="•"/>
            </a:pPr>
            <a:r>
              <a:rPr lang="en-US" sz="4000" b="0" i="0" u="none" strike="noStrike" cap="none" dirty="0">
                <a:solidFill>
                  <a:schemeClr val="dk1"/>
                </a:solidFill>
                <a:latin typeface="Arial"/>
                <a:ea typeface="Arial"/>
                <a:cs typeface="Arial"/>
                <a:sym typeface="Arial"/>
              </a:rPr>
              <a:t>What mathematical is being done here?</a:t>
            </a:r>
            <a:endParaRPr sz="4000" b="1" dirty="0"/>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7" descr="Nine"/>
          <p:cNvSpPr txBox="1">
            <a:spLocks noGrp="1"/>
          </p:cNvSpPr>
          <p:nvPr>
            <p:ph type="title" idx="4294967295"/>
          </p:nvPr>
        </p:nvSpPr>
        <p:spPr>
          <a:xfrm>
            <a:off x="1143000" y="0"/>
            <a:ext cx="8001000" cy="1929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100" b="1" dirty="0">
                <a:latin typeface="Candara"/>
                <a:ea typeface="Candara"/>
                <a:cs typeface="Candara"/>
                <a:sym typeface="Candara"/>
              </a:rPr>
              <a:t>9</a:t>
            </a:r>
            <a:endParaRPr sz="9100" b="1" dirty="0">
              <a:latin typeface="Candara"/>
              <a:ea typeface="Candara"/>
              <a:cs typeface="Candara"/>
              <a:sym typeface="Candara"/>
            </a:endParaRPr>
          </a:p>
        </p:txBody>
      </p:sp>
      <p:sp>
        <p:nvSpPr>
          <p:cNvPr id="593" name="Google Shape;593;p47" descr="Shows equations that total nine.&#10;four plus four plus one&#10;four plus one plus four&#10;four plus five&#10;six plus three&#10;One added together nine times&#10;"/>
          <p:cNvSpPr txBox="1">
            <a:spLocks noGrp="1"/>
          </p:cNvSpPr>
          <p:nvPr>
            <p:ph type="body" idx="4294967295"/>
          </p:nvPr>
        </p:nvSpPr>
        <p:spPr>
          <a:xfrm>
            <a:off x="1143000" y="1978500"/>
            <a:ext cx="8001000" cy="4346100"/>
          </a:xfrm>
          <a:prstGeom prst="rect">
            <a:avLst/>
          </a:prstGeom>
          <a:noFill/>
          <a:ln>
            <a:noFill/>
          </a:ln>
        </p:spPr>
        <p:txBody>
          <a:bodyPr spcFirstLastPara="1" wrap="square" lIns="91425" tIns="45700" rIns="91425" bIns="45700" anchor="t" anchorCtr="0">
            <a:noAutofit/>
          </a:bodyPr>
          <a:lstStyle/>
          <a:p>
            <a:pPr marL="0" marR="0" lvl="0" indent="0" algn="ctr" rtl="0">
              <a:spcBef>
                <a:spcPts val="800"/>
              </a:spcBef>
              <a:spcAft>
                <a:spcPts val="0"/>
              </a:spcAft>
              <a:buNone/>
            </a:pPr>
            <a:r>
              <a:rPr lang="en-US" sz="4800" dirty="0"/>
              <a:t>4 + 4 + 1</a:t>
            </a:r>
            <a:endParaRPr sz="4800" dirty="0"/>
          </a:p>
          <a:p>
            <a:pPr marL="0" lvl="0" indent="0" algn="ctr" rtl="0">
              <a:spcBef>
                <a:spcPts val="800"/>
              </a:spcBef>
              <a:spcAft>
                <a:spcPts val="0"/>
              </a:spcAft>
              <a:buClr>
                <a:schemeClr val="dk1"/>
              </a:buClr>
              <a:buSzPts val="1100"/>
              <a:buFont typeface="Arial"/>
              <a:buNone/>
            </a:pPr>
            <a:r>
              <a:rPr lang="en-US" sz="4800" dirty="0"/>
              <a:t>4 + 1 + 4</a:t>
            </a:r>
            <a:endParaRPr sz="4800" b="1" dirty="0"/>
          </a:p>
          <a:p>
            <a:pPr marL="0" lvl="0" indent="0" algn="ctr" rtl="0">
              <a:spcBef>
                <a:spcPts val="800"/>
              </a:spcBef>
              <a:spcAft>
                <a:spcPts val="0"/>
              </a:spcAft>
              <a:buClr>
                <a:schemeClr val="dk1"/>
              </a:buClr>
              <a:buSzPts val="1100"/>
              <a:buFont typeface="Arial"/>
              <a:buNone/>
            </a:pPr>
            <a:r>
              <a:rPr lang="en-US" sz="4800" dirty="0"/>
              <a:t>4 + 5</a:t>
            </a:r>
            <a:endParaRPr sz="4800" b="1" dirty="0"/>
          </a:p>
          <a:p>
            <a:pPr marL="0" lvl="0" indent="0" algn="ctr" rtl="0">
              <a:spcBef>
                <a:spcPts val="800"/>
              </a:spcBef>
              <a:spcAft>
                <a:spcPts val="0"/>
              </a:spcAft>
              <a:buNone/>
            </a:pPr>
            <a:r>
              <a:rPr lang="en-US" sz="4800" dirty="0"/>
              <a:t>6 + 3</a:t>
            </a:r>
            <a:endParaRPr sz="4800" b="1" dirty="0"/>
          </a:p>
          <a:p>
            <a:pPr marL="0" lvl="0" indent="0" algn="ctr" rtl="0">
              <a:spcBef>
                <a:spcPts val="800"/>
              </a:spcBef>
              <a:spcAft>
                <a:spcPts val="0"/>
              </a:spcAft>
              <a:buNone/>
            </a:pPr>
            <a:r>
              <a:rPr lang="en-US" sz="4800" dirty="0"/>
              <a:t>1+1+1+1+1+1+1+1+1</a:t>
            </a:r>
            <a:endParaRPr sz="4800" b="1" dirty="0"/>
          </a:p>
          <a:p>
            <a:pPr marL="0" lvl="0" indent="0" algn="ctr" rtl="0">
              <a:spcBef>
                <a:spcPts val="800"/>
              </a:spcBef>
              <a:spcAft>
                <a:spcPts val="0"/>
              </a:spcAft>
              <a:buNone/>
            </a:pPr>
            <a:endParaRPr sz="4800"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0"/>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a:t>
            </a:fld>
            <a:endParaRPr sz="1800">
              <a:solidFill>
                <a:schemeClr val="dk1"/>
              </a:solidFill>
              <a:latin typeface="Arial"/>
              <a:ea typeface="Arial"/>
              <a:cs typeface="Arial"/>
              <a:sym typeface="Arial"/>
            </a:endParaRPr>
          </a:p>
        </p:txBody>
      </p:sp>
      <p:pic>
        <p:nvPicPr>
          <p:cNvPr id="390" name="Google Shape;390;p30" descr="A three by three grid of squares"/>
          <p:cNvPicPr preferRelativeResize="0"/>
          <p:nvPr/>
        </p:nvPicPr>
        <p:blipFill rotWithShape="1">
          <a:blip r:embed="rId3">
            <a:alphaModFix/>
          </a:blip>
          <a:srcRect l="28868" t="13636" r="29480" b="4757"/>
          <a:stretch/>
        </p:blipFill>
        <p:spPr>
          <a:xfrm>
            <a:off x="1413250" y="176600"/>
            <a:ext cx="6738376" cy="6601600"/>
          </a:xfrm>
          <a:prstGeom prst="rect">
            <a:avLst/>
          </a:prstGeom>
          <a:noFill/>
          <a:ln>
            <a:noFill/>
          </a:ln>
        </p:spPr>
      </p:pic>
      <p:sp>
        <p:nvSpPr>
          <p:cNvPr id="391" name="Google Shape;391;p30" descr="website address&#10;http://spicyquiz.com/math/how-many-squares-do-you-see/"/>
          <p:cNvSpPr txBox="1"/>
          <p:nvPr/>
        </p:nvSpPr>
        <p:spPr>
          <a:xfrm rot="-5400000">
            <a:off x="6474450" y="4155950"/>
            <a:ext cx="44247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4"/>
              </a:rPr>
              <a:t>http://spicyquiz.com/math/how-many-squares-do-you-see/</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48" descr="5-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5-frame</a:t>
            </a:r>
            <a:endParaRPr sz="7200" b="0" i="0" u="none" strike="noStrike" cap="none" dirty="0">
              <a:solidFill>
                <a:schemeClr val="dk2"/>
              </a:solidFill>
              <a:latin typeface="Arial"/>
              <a:ea typeface="Arial"/>
              <a:cs typeface="Arial"/>
              <a:sym typeface="Arial"/>
            </a:endParaRPr>
          </a:p>
        </p:txBody>
      </p:sp>
      <p:sp>
        <p:nvSpPr>
          <p:cNvPr id="601" name="Google Shape;601;p48"/>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20</a:t>
            </a:fld>
            <a:endParaRPr sz="1800">
              <a:solidFill>
                <a:schemeClr val="dk1"/>
              </a:solidFill>
              <a:latin typeface="Arial"/>
              <a:ea typeface="Arial"/>
              <a:cs typeface="Arial"/>
              <a:sym typeface="Arial"/>
            </a:endParaRPr>
          </a:p>
        </p:txBody>
      </p:sp>
      <p:pic>
        <p:nvPicPr>
          <p:cNvPr id="602" name="Google Shape;602;p48"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pic>
        <p:nvPicPr>
          <p:cNvPr id="603" name="Google Shape;603;p48" descr="Image of a 5 frame&#10;&#10;Five squares place together side by side"/>
          <p:cNvPicPr preferRelativeResize="0"/>
          <p:nvPr/>
        </p:nvPicPr>
        <p:blipFill rotWithShape="1">
          <a:blip r:embed="rId4">
            <a:alphaModFix/>
          </a:blip>
          <a:srcRect/>
          <a:stretch/>
        </p:blipFill>
        <p:spPr>
          <a:xfrm>
            <a:off x="1295400" y="3048959"/>
            <a:ext cx="7286625" cy="1699881"/>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9" descr="5-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5-frame</a:t>
            </a:r>
            <a:endParaRPr sz="7200" b="0" i="0" u="none" strike="noStrike" cap="none" dirty="0">
              <a:solidFill>
                <a:schemeClr val="dk2"/>
              </a:solidFill>
              <a:latin typeface="Arial"/>
              <a:ea typeface="Arial"/>
              <a:cs typeface="Arial"/>
              <a:sym typeface="Arial"/>
            </a:endParaRPr>
          </a:p>
        </p:txBody>
      </p:sp>
      <p:sp>
        <p:nvSpPr>
          <p:cNvPr id="611" name="Google Shape;611;p49"/>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21</a:t>
            </a:fld>
            <a:endParaRPr sz="1800">
              <a:solidFill>
                <a:schemeClr val="dk1"/>
              </a:solidFill>
              <a:latin typeface="Arial"/>
              <a:ea typeface="Arial"/>
              <a:cs typeface="Arial"/>
              <a:sym typeface="Arial"/>
            </a:endParaRPr>
          </a:p>
        </p:txBody>
      </p:sp>
      <p:pic>
        <p:nvPicPr>
          <p:cNvPr id="612" name="Google Shape;612;p49"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2" name="Group 1" descr="A five frame with three red dots&#10;">
            <a:extLst>
              <a:ext uri="{FF2B5EF4-FFF2-40B4-BE49-F238E27FC236}">
                <a16:creationId xmlns:a16="http://schemas.microsoft.com/office/drawing/2014/main" id="{EF10559E-BE47-DF4B-A31A-E733DAAB69BD}"/>
              </a:ext>
            </a:extLst>
          </p:cNvPr>
          <p:cNvGrpSpPr/>
          <p:nvPr/>
        </p:nvGrpSpPr>
        <p:grpSpPr>
          <a:xfrm>
            <a:off x="1295400" y="3077535"/>
            <a:ext cx="7286625" cy="1699881"/>
            <a:chOff x="1295400" y="3077535"/>
            <a:chExt cx="7286625" cy="1699881"/>
          </a:xfrm>
        </p:grpSpPr>
        <p:pic>
          <p:nvPicPr>
            <p:cNvPr id="613" name="Google Shape;613;p49" descr="A five frame with three red dots. "/>
            <p:cNvPicPr preferRelativeResize="0"/>
            <p:nvPr/>
          </p:nvPicPr>
          <p:blipFill rotWithShape="1">
            <a:blip r:embed="rId4">
              <a:alphaModFix/>
            </a:blip>
            <a:srcRect/>
            <a:stretch/>
          </p:blipFill>
          <p:spPr>
            <a:xfrm>
              <a:off x="1295400" y="3077535"/>
              <a:ext cx="7286625" cy="1699881"/>
            </a:xfrm>
            <a:prstGeom prst="rect">
              <a:avLst/>
            </a:prstGeom>
            <a:noFill/>
            <a:ln>
              <a:noFill/>
            </a:ln>
          </p:spPr>
        </p:pic>
        <p:sp>
          <p:nvSpPr>
            <p:cNvPr id="614" name="Google Shape;614;p49"/>
            <p:cNvSpPr/>
            <p:nvPr/>
          </p:nvSpPr>
          <p:spPr>
            <a:xfrm>
              <a:off x="16002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5" name="Google Shape;615;p49"/>
            <p:cNvSpPr/>
            <p:nvPr/>
          </p:nvSpPr>
          <p:spPr>
            <a:xfrm>
              <a:off x="30480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6" name="Google Shape;616;p49"/>
            <p:cNvSpPr/>
            <p:nvPr/>
          </p:nvSpPr>
          <p:spPr>
            <a:xfrm>
              <a:off x="4527176"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0" descr="5-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5-frame</a:t>
            </a:r>
            <a:endParaRPr sz="7200" b="0" i="0" u="none" strike="noStrike" cap="none" dirty="0">
              <a:solidFill>
                <a:schemeClr val="dk2"/>
              </a:solidFill>
              <a:latin typeface="Arial"/>
              <a:ea typeface="Arial"/>
              <a:cs typeface="Arial"/>
              <a:sym typeface="Arial"/>
            </a:endParaRPr>
          </a:p>
        </p:txBody>
      </p:sp>
      <p:sp>
        <p:nvSpPr>
          <p:cNvPr id="624" name="Google Shape;624;p50"/>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22</a:t>
            </a:fld>
            <a:endParaRPr sz="1800">
              <a:solidFill>
                <a:schemeClr val="dk1"/>
              </a:solidFill>
              <a:latin typeface="Arial"/>
              <a:ea typeface="Arial"/>
              <a:cs typeface="Arial"/>
              <a:sym typeface="Arial"/>
            </a:endParaRPr>
          </a:p>
        </p:txBody>
      </p:sp>
      <p:pic>
        <p:nvPicPr>
          <p:cNvPr id="625" name="Google Shape;625;p50" descr="Two children playing ball"/>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2" name="Group 1" descr="A five frame with one red dot in the first square.">
            <a:extLst>
              <a:ext uri="{FF2B5EF4-FFF2-40B4-BE49-F238E27FC236}">
                <a16:creationId xmlns:a16="http://schemas.microsoft.com/office/drawing/2014/main" id="{E8864AC0-3937-F547-9E08-B92B181415C9}"/>
              </a:ext>
            </a:extLst>
          </p:cNvPr>
          <p:cNvGrpSpPr/>
          <p:nvPr/>
        </p:nvGrpSpPr>
        <p:grpSpPr>
          <a:xfrm>
            <a:off x="1295400" y="3048959"/>
            <a:ext cx="7286625" cy="1699881"/>
            <a:chOff x="1295400" y="3048959"/>
            <a:chExt cx="7286625" cy="1699881"/>
          </a:xfrm>
        </p:grpSpPr>
        <p:pic>
          <p:nvPicPr>
            <p:cNvPr id="626" name="Google Shape;626;p50" descr="Image result for 5 frame"/>
            <p:cNvPicPr preferRelativeResize="0"/>
            <p:nvPr/>
          </p:nvPicPr>
          <p:blipFill rotWithShape="1">
            <a:blip r:embed="rId4">
              <a:alphaModFix/>
            </a:blip>
            <a:srcRect/>
            <a:stretch/>
          </p:blipFill>
          <p:spPr>
            <a:xfrm>
              <a:off x="1295400" y="3048959"/>
              <a:ext cx="7286625" cy="1699881"/>
            </a:xfrm>
            <a:prstGeom prst="rect">
              <a:avLst/>
            </a:prstGeom>
            <a:noFill/>
            <a:ln>
              <a:noFill/>
            </a:ln>
          </p:spPr>
        </p:pic>
        <p:sp>
          <p:nvSpPr>
            <p:cNvPr id="627" name="Google Shape;627;p50"/>
            <p:cNvSpPr/>
            <p:nvPr/>
          </p:nvSpPr>
          <p:spPr>
            <a:xfrm>
              <a:off x="16002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1" descr="5-frame"/>
          <p:cNvSpPr txBox="1">
            <a:spLocks noGrp="1"/>
          </p:cNvSpPr>
          <p:nvPr>
            <p:ph type="ctrTitle"/>
          </p:nvPr>
        </p:nvSpPr>
        <p:spPr>
          <a:xfrm>
            <a:off x="1111250" y="228600"/>
            <a:ext cx="5746800" cy="14700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5-frame</a:t>
            </a:r>
            <a:endParaRPr sz="7200" b="0" i="0" u="none" strike="noStrike" cap="none" dirty="0">
              <a:solidFill>
                <a:schemeClr val="dk2"/>
              </a:solidFill>
              <a:latin typeface="Arial"/>
              <a:ea typeface="Arial"/>
              <a:cs typeface="Arial"/>
              <a:sym typeface="Arial"/>
            </a:endParaRPr>
          </a:p>
        </p:txBody>
      </p:sp>
      <p:sp>
        <p:nvSpPr>
          <p:cNvPr id="635" name="Google Shape;635;p51"/>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23</a:t>
            </a:fld>
            <a:endParaRPr sz="1800">
              <a:solidFill>
                <a:schemeClr val="dk1"/>
              </a:solidFill>
              <a:latin typeface="Arial"/>
              <a:ea typeface="Arial"/>
              <a:cs typeface="Arial"/>
              <a:sym typeface="Arial"/>
            </a:endParaRPr>
          </a:p>
        </p:txBody>
      </p:sp>
      <p:pic>
        <p:nvPicPr>
          <p:cNvPr id="636" name="Google Shape;636;p51"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49" cy="1473201"/>
          </a:xfrm>
          <a:prstGeom prst="rect">
            <a:avLst/>
          </a:prstGeom>
          <a:noFill/>
          <a:ln>
            <a:noFill/>
          </a:ln>
        </p:spPr>
      </p:pic>
      <p:grpSp>
        <p:nvGrpSpPr>
          <p:cNvPr id="2" name="Group 1" descr="A 5-frame with the red circle in the fourth square. ">
            <a:extLst>
              <a:ext uri="{FF2B5EF4-FFF2-40B4-BE49-F238E27FC236}">
                <a16:creationId xmlns:a16="http://schemas.microsoft.com/office/drawing/2014/main" id="{D0739109-A5BB-964E-8A42-F2F70725E028}"/>
              </a:ext>
            </a:extLst>
          </p:cNvPr>
          <p:cNvGrpSpPr/>
          <p:nvPr/>
        </p:nvGrpSpPr>
        <p:grpSpPr>
          <a:xfrm>
            <a:off x="1295400" y="3048959"/>
            <a:ext cx="7286625" cy="1699881"/>
            <a:chOff x="1295400" y="3048959"/>
            <a:chExt cx="7286625" cy="1699881"/>
          </a:xfrm>
        </p:grpSpPr>
        <p:pic>
          <p:nvPicPr>
            <p:cNvPr id="637" name="Google Shape;637;p51" descr="Image result for 5 frame"/>
            <p:cNvPicPr preferRelativeResize="0"/>
            <p:nvPr/>
          </p:nvPicPr>
          <p:blipFill rotWithShape="1">
            <a:blip r:embed="rId4">
              <a:alphaModFix/>
            </a:blip>
            <a:srcRect/>
            <a:stretch/>
          </p:blipFill>
          <p:spPr>
            <a:xfrm>
              <a:off x="1295400" y="3048959"/>
              <a:ext cx="7286625" cy="1699881"/>
            </a:xfrm>
            <a:prstGeom prst="rect">
              <a:avLst/>
            </a:prstGeom>
            <a:noFill/>
            <a:ln>
              <a:noFill/>
            </a:ln>
          </p:spPr>
        </p:pic>
        <p:sp>
          <p:nvSpPr>
            <p:cNvPr id="638" name="Google Shape;638;p51"/>
            <p:cNvSpPr/>
            <p:nvPr/>
          </p:nvSpPr>
          <p:spPr>
            <a:xfrm>
              <a:off x="58674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52" descr="5-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5-frame</a:t>
            </a:r>
            <a:endParaRPr sz="7200" b="0" i="0" u="none" strike="noStrike" cap="none" dirty="0">
              <a:solidFill>
                <a:schemeClr val="dk2"/>
              </a:solidFill>
              <a:latin typeface="Arial"/>
              <a:ea typeface="Arial"/>
              <a:cs typeface="Arial"/>
              <a:sym typeface="Arial"/>
            </a:endParaRPr>
          </a:p>
        </p:txBody>
      </p:sp>
      <p:sp>
        <p:nvSpPr>
          <p:cNvPr id="646" name="Google Shape;646;p52"/>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24</a:t>
            </a:fld>
            <a:endParaRPr sz="1800">
              <a:solidFill>
                <a:schemeClr val="dk1"/>
              </a:solidFill>
              <a:latin typeface="Arial"/>
              <a:ea typeface="Arial"/>
              <a:cs typeface="Arial"/>
              <a:sym typeface="Arial"/>
            </a:endParaRPr>
          </a:p>
        </p:txBody>
      </p:sp>
      <p:pic>
        <p:nvPicPr>
          <p:cNvPr id="647" name="Google Shape;647;p52"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2" name="Group 1" descr="5-frame with five red dots. ">
            <a:extLst>
              <a:ext uri="{FF2B5EF4-FFF2-40B4-BE49-F238E27FC236}">
                <a16:creationId xmlns:a16="http://schemas.microsoft.com/office/drawing/2014/main" id="{8FCF2C3C-2135-1F42-BD3D-473F61A268B5}"/>
              </a:ext>
            </a:extLst>
          </p:cNvPr>
          <p:cNvGrpSpPr/>
          <p:nvPr/>
        </p:nvGrpSpPr>
        <p:grpSpPr>
          <a:xfrm>
            <a:off x="1295400" y="3048959"/>
            <a:ext cx="7286625" cy="1699881"/>
            <a:chOff x="1295400" y="3048959"/>
            <a:chExt cx="7286625" cy="1699881"/>
          </a:xfrm>
        </p:grpSpPr>
        <p:pic>
          <p:nvPicPr>
            <p:cNvPr id="648" name="Google Shape;648;p52" descr="Image result for 5 frame"/>
            <p:cNvPicPr preferRelativeResize="0"/>
            <p:nvPr/>
          </p:nvPicPr>
          <p:blipFill rotWithShape="1">
            <a:blip r:embed="rId4">
              <a:alphaModFix/>
            </a:blip>
            <a:srcRect/>
            <a:stretch/>
          </p:blipFill>
          <p:spPr>
            <a:xfrm>
              <a:off x="1295400" y="3048959"/>
              <a:ext cx="7286625" cy="1699881"/>
            </a:xfrm>
            <a:prstGeom prst="rect">
              <a:avLst/>
            </a:prstGeom>
            <a:noFill/>
            <a:ln>
              <a:noFill/>
            </a:ln>
          </p:spPr>
        </p:pic>
        <p:sp>
          <p:nvSpPr>
            <p:cNvPr id="649" name="Google Shape;649;p52"/>
            <p:cNvSpPr/>
            <p:nvPr/>
          </p:nvSpPr>
          <p:spPr>
            <a:xfrm>
              <a:off x="16002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0" name="Google Shape;650;p52"/>
            <p:cNvSpPr/>
            <p:nvPr/>
          </p:nvSpPr>
          <p:spPr>
            <a:xfrm>
              <a:off x="30480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1" name="Google Shape;651;p52"/>
            <p:cNvSpPr/>
            <p:nvPr/>
          </p:nvSpPr>
          <p:spPr>
            <a:xfrm>
              <a:off x="4527176"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2" name="Google Shape;652;p52"/>
            <p:cNvSpPr/>
            <p:nvPr/>
          </p:nvSpPr>
          <p:spPr>
            <a:xfrm>
              <a:off x="59436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3" name="Google Shape;653;p52"/>
            <p:cNvSpPr/>
            <p:nvPr/>
          </p:nvSpPr>
          <p:spPr>
            <a:xfrm>
              <a:off x="7315200" y="3365499"/>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53" descr="10-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10-frame</a:t>
            </a:r>
            <a:endParaRPr dirty="0"/>
          </a:p>
        </p:txBody>
      </p:sp>
      <p:sp>
        <p:nvSpPr>
          <p:cNvPr id="661" name="Google Shape;661;p53"/>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25</a:t>
            </a:fld>
            <a:endParaRPr sz="1800">
              <a:solidFill>
                <a:schemeClr val="dk1"/>
              </a:solidFill>
              <a:latin typeface="Arial"/>
              <a:ea typeface="Arial"/>
              <a:cs typeface="Arial"/>
              <a:sym typeface="Arial"/>
            </a:endParaRPr>
          </a:p>
        </p:txBody>
      </p:sp>
      <p:pic>
        <p:nvPicPr>
          <p:cNvPr id="662" name="Google Shape;662;p53"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2" name="Group 1" descr="A 10-frame with five squares on top and five squares on bottom. ">
            <a:extLst>
              <a:ext uri="{FF2B5EF4-FFF2-40B4-BE49-F238E27FC236}">
                <a16:creationId xmlns:a16="http://schemas.microsoft.com/office/drawing/2014/main" id="{0F9DB193-B1DB-CC4E-BA8E-0EEEDD7B8F8C}"/>
              </a:ext>
            </a:extLst>
          </p:cNvPr>
          <p:cNvGrpSpPr/>
          <p:nvPr/>
        </p:nvGrpSpPr>
        <p:grpSpPr>
          <a:xfrm>
            <a:off x="1335088" y="2254250"/>
            <a:ext cx="7562850" cy="3613150"/>
            <a:chOff x="1335088" y="2254250"/>
            <a:chExt cx="7562850" cy="3613150"/>
          </a:xfrm>
        </p:grpSpPr>
        <p:pic>
          <p:nvPicPr>
            <p:cNvPr id="663" name="Google Shape;663;p53" descr="image of 10 frame"/>
            <p:cNvPicPr preferRelativeResize="0"/>
            <p:nvPr/>
          </p:nvPicPr>
          <p:blipFill rotWithShape="1">
            <a:blip r:embed="rId4">
              <a:alphaModFix/>
            </a:blip>
            <a:srcRect/>
            <a:stretch/>
          </p:blipFill>
          <p:spPr>
            <a:xfrm>
              <a:off x="1335088" y="2254250"/>
              <a:ext cx="7562850" cy="3613150"/>
            </a:xfrm>
            <a:prstGeom prst="rect">
              <a:avLst/>
            </a:prstGeom>
            <a:noFill/>
            <a:ln>
              <a:noFill/>
            </a:ln>
          </p:spPr>
        </p:pic>
        <p:sp>
          <p:nvSpPr>
            <p:cNvPr id="664" name="Google Shape;664;p53"/>
            <p:cNvSpPr/>
            <p:nvPr/>
          </p:nvSpPr>
          <p:spPr>
            <a:xfrm>
              <a:off x="6019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5" name="Google Shape;665;p53"/>
            <p:cNvSpPr/>
            <p:nvPr/>
          </p:nvSpPr>
          <p:spPr>
            <a:xfrm>
              <a:off x="7543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6" name="Google Shape;666;p53"/>
            <p:cNvSpPr/>
            <p:nvPr/>
          </p:nvSpPr>
          <p:spPr>
            <a:xfrm>
              <a:off x="4545013"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7" name="Google Shape;667;p53"/>
            <p:cNvSpPr/>
            <p:nvPr/>
          </p:nvSpPr>
          <p:spPr>
            <a:xfrm>
              <a:off x="3124200" y="2719388"/>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8" name="Google Shape;668;p53"/>
            <p:cNvSpPr/>
            <p:nvPr/>
          </p:nvSpPr>
          <p:spPr>
            <a:xfrm>
              <a:off x="1600200" y="26670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69" name="Google Shape;669;p53"/>
            <p:cNvSpPr/>
            <p:nvPr/>
          </p:nvSpPr>
          <p:spPr>
            <a:xfrm>
              <a:off x="1524000" y="43434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53"/>
            <p:cNvSpPr/>
            <p:nvPr/>
          </p:nvSpPr>
          <p:spPr>
            <a:xfrm>
              <a:off x="3124200" y="4335463"/>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4" descr="10-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10-frame</a:t>
            </a:r>
            <a:endParaRPr dirty="0"/>
          </a:p>
        </p:txBody>
      </p:sp>
      <p:sp>
        <p:nvSpPr>
          <p:cNvPr id="678" name="Google Shape;678;p54"/>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26</a:t>
            </a:fld>
            <a:endParaRPr sz="1800">
              <a:solidFill>
                <a:schemeClr val="dk1"/>
              </a:solidFill>
              <a:latin typeface="Arial"/>
              <a:ea typeface="Arial"/>
              <a:cs typeface="Arial"/>
              <a:sym typeface="Arial"/>
            </a:endParaRPr>
          </a:p>
        </p:txBody>
      </p:sp>
      <p:pic>
        <p:nvPicPr>
          <p:cNvPr id="679" name="Google Shape;679;p54"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2" name="Group 1" descr="A 10-frame with one circle on the top row and two circles on the bottom row. ">
            <a:extLst>
              <a:ext uri="{FF2B5EF4-FFF2-40B4-BE49-F238E27FC236}">
                <a16:creationId xmlns:a16="http://schemas.microsoft.com/office/drawing/2014/main" id="{F489AF30-DFB9-E249-8B6A-9BCDEE46796E}"/>
              </a:ext>
            </a:extLst>
          </p:cNvPr>
          <p:cNvGrpSpPr/>
          <p:nvPr/>
        </p:nvGrpSpPr>
        <p:grpSpPr>
          <a:xfrm>
            <a:off x="1335088" y="2254250"/>
            <a:ext cx="7562850" cy="3613150"/>
            <a:chOff x="1335088" y="2254250"/>
            <a:chExt cx="7562850" cy="3613150"/>
          </a:xfrm>
        </p:grpSpPr>
        <p:pic>
          <p:nvPicPr>
            <p:cNvPr id="680" name="Google Shape;680;p54" descr="image of 10 frame with 3 red dots "/>
            <p:cNvPicPr preferRelativeResize="0"/>
            <p:nvPr/>
          </p:nvPicPr>
          <p:blipFill rotWithShape="1">
            <a:blip r:embed="rId4">
              <a:alphaModFix/>
            </a:blip>
            <a:srcRect/>
            <a:stretch/>
          </p:blipFill>
          <p:spPr>
            <a:xfrm>
              <a:off x="1335088" y="2254250"/>
              <a:ext cx="7562850" cy="3613150"/>
            </a:xfrm>
            <a:prstGeom prst="rect">
              <a:avLst/>
            </a:prstGeom>
            <a:noFill/>
            <a:ln>
              <a:noFill/>
            </a:ln>
          </p:spPr>
        </p:pic>
        <p:sp>
          <p:nvSpPr>
            <p:cNvPr id="681" name="Google Shape;681;p54"/>
            <p:cNvSpPr/>
            <p:nvPr/>
          </p:nvSpPr>
          <p:spPr>
            <a:xfrm>
              <a:off x="7543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2" name="Google Shape;682;p54"/>
            <p:cNvSpPr/>
            <p:nvPr/>
          </p:nvSpPr>
          <p:spPr>
            <a:xfrm>
              <a:off x="6019800" y="25146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3" name="Google Shape;683;p54"/>
            <p:cNvSpPr/>
            <p:nvPr/>
          </p:nvSpPr>
          <p:spPr>
            <a:xfrm>
              <a:off x="4545013" y="2613025"/>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4" name="Google Shape;684;p54"/>
            <p:cNvSpPr/>
            <p:nvPr/>
          </p:nvSpPr>
          <p:spPr>
            <a:xfrm>
              <a:off x="3048000" y="2682875"/>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5" descr="10 - 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a:solidFill>
                  <a:schemeClr val="dk2"/>
                </a:solidFill>
                <a:latin typeface="Arial"/>
                <a:ea typeface="Arial"/>
                <a:cs typeface="Arial"/>
                <a:sym typeface="Arial"/>
              </a:rPr>
              <a:t>10-frame</a:t>
            </a:r>
            <a:endParaRPr/>
          </a:p>
        </p:txBody>
      </p:sp>
      <p:sp>
        <p:nvSpPr>
          <p:cNvPr id="692" name="Google Shape;692;p55"/>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27</a:t>
            </a:fld>
            <a:endParaRPr sz="1800">
              <a:solidFill>
                <a:schemeClr val="dk1"/>
              </a:solidFill>
              <a:latin typeface="Arial"/>
              <a:ea typeface="Arial"/>
              <a:cs typeface="Arial"/>
              <a:sym typeface="Arial"/>
            </a:endParaRPr>
          </a:p>
        </p:txBody>
      </p:sp>
      <p:pic>
        <p:nvPicPr>
          <p:cNvPr id="693" name="Google Shape;693;p55"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pic>
        <p:nvPicPr>
          <p:cNvPr id="694" name="Google Shape;694;p55" descr="10 - frame with five red dots on top row and two red dots on bottom row"/>
          <p:cNvPicPr preferRelativeResize="0"/>
          <p:nvPr/>
        </p:nvPicPr>
        <p:blipFill rotWithShape="1">
          <a:blip r:embed="rId4">
            <a:alphaModFix/>
          </a:blip>
          <a:srcRect/>
          <a:stretch/>
        </p:blipFill>
        <p:spPr>
          <a:xfrm>
            <a:off x="1320800" y="2165350"/>
            <a:ext cx="7562850" cy="3613150"/>
          </a:xfrm>
          <a:prstGeom prst="rect">
            <a:avLst/>
          </a:prstGeom>
          <a:noFill/>
          <a:ln>
            <a:noFill/>
          </a:ln>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6" descr="10 - 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10-frame</a:t>
            </a:r>
            <a:endParaRPr dirty="0"/>
          </a:p>
        </p:txBody>
      </p:sp>
      <p:sp>
        <p:nvSpPr>
          <p:cNvPr id="702" name="Google Shape;702;p56"/>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28</a:t>
            </a:fld>
            <a:endParaRPr sz="1800">
              <a:solidFill>
                <a:schemeClr val="dk1"/>
              </a:solidFill>
              <a:latin typeface="Arial"/>
              <a:ea typeface="Arial"/>
              <a:cs typeface="Arial"/>
              <a:sym typeface="Arial"/>
            </a:endParaRPr>
          </a:p>
        </p:txBody>
      </p:sp>
      <p:pic>
        <p:nvPicPr>
          <p:cNvPr id="703" name="Google Shape;703;p56"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3" name="Group 2" descr="10 - frame with three red dots on top row and two red dots on bottom row">
            <a:extLst>
              <a:ext uri="{FF2B5EF4-FFF2-40B4-BE49-F238E27FC236}">
                <a16:creationId xmlns:a16="http://schemas.microsoft.com/office/drawing/2014/main" id="{07874079-6E38-7C46-BEF8-78D0A854D056}"/>
              </a:ext>
            </a:extLst>
          </p:cNvPr>
          <p:cNvGrpSpPr/>
          <p:nvPr/>
        </p:nvGrpSpPr>
        <p:grpSpPr>
          <a:xfrm>
            <a:off x="1335088" y="2254250"/>
            <a:ext cx="7562850" cy="3613150"/>
            <a:chOff x="1335088" y="2254250"/>
            <a:chExt cx="7562850" cy="3613150"/>
          </a:xfrm>
        </p:grpSpPr>
        <p:pic>
          <p:nvPicPr>
            <p:cNvPr id="704" name="Google Shape;704;p56" descr="10 frame&#10;3 red dots on top row&#10;2 red dots on bottom row"/>
            <p:cNvPicPr preferRelativeResize="0"/>
            <p:nvPr/>
          </p:nvPicPr>
          <p:blipFill rotWithShape="1">
            <a:blip r:embed="rId4">
              <a:alphaModFix/>
            </a:blip>
            <a:srcRect/>
            <a:stretch/>
          </p:blipFill>
          <p:spPr>
            <a:xfrm>
              <a:off x="1335088" y="2254250"/>
              <a:ext cx="7562850" cy="3613150"/>
            </a:xfrm>
            <a:prstGeom prst="rect">
              <a:avLst/>
            </a:prstGeom>
            <a:noFill/>
            <a:ln>
              <a:noFill/>
            </a:ln>
          </p:spPr>
        </p:pic>
        <p:grpSp>
          <p:nvGrpSpPr>
            <p:cNvPr id="2" name="Group 1">
              <a:extLst>
                <a:ext uri="{FF2B5EF4-FFF2-40B4-BE49-F238E27FC236}">
                  <a16:creationId xmlns:a16="http://schemas.microsoft.com/office/drawing/2014/main" id="{440D775B-CF5F-364A-BF55-3A55074D3342}"/>
                </a:ext>
              </a:extLst>
            </p:cNvPr>
            <p:cNvGrpSpPr/>
            <p:nvPr/>
          </p:nvGrpSpPr>
          <p:grpSpPr>
            <a:xfrm>
              <a:off x="6019800" y="2590800"/>
              <a:ext cx="2667000" cy="1295400"/>
              <a:chOff x="6019800" y="2590800"/>
              <a:chExt cx="2667000" cy="1295400"/>
            </a:xfrm>
          </p:grpSpPr>
          <p:sp>
            <p:nvSpPr>
              <p:cNvPr id="705" name="Google Shape;705;p56"/>
              <p:cNvSpPr/>
              <p:nvPr/>
            </p:nvSpPr>
            <p:spPr>
              <a:xfrm>
                <a:off x="6019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6" name="Google Shape;706;p56"/>
              <p:cNvSpPr/>
              <p:nvPr/>
            </p:nvSpPr>
            <p:spPr>
              <a:xfrm>
                <a:off x="7543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7" descr="10 - 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10-frame</a:t>
            </a:r>
            <a:endParaRPr dirty="0"/>
          </a:p>
        </p:txBody>
      </p:sp>
      <p:sp>
        <p:nvSpPr>
          <p:cNvPr id="714" name="Google Shape;714;p57"/>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29</a:t>
            </a:fld>
            <a:endParaRPr sz="1800">
              <a:solidFill>
                <a:schemeClr val="dk1"/>
              </a:solidFill>
              <a:latin typeface="Arial"/>
              <a:ea typeface="Arial"/>
              <a:cs typeface="Arial"/>
              <a:sym typeface="Arial"/>
            </a:endParaRPr>
          </a:p>
        </p:txBody>
      </p:sp>
      <p:pic>
        <p:nvPicPr>
          <p:cNvPr id="715" name="Google Shape;715;p57"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7" name="Group 6" descr="10 - frame with ten red dots&#10;">
            <a:extLst>
              <a:ext uri="{FF2B5EF4-FFF2-40B4-BE49-F238E27FC236}">
                <a16:creationId xmlns:a16="http://schemas.microsoft.com/office/drawing/2014/main" id="{17313957-CF86-2244-873A-AB09CBC69E05}"/>
              </a:ext>
            </a:extLst>
          </p:cNvPr>
          <p:cNvGrpSpPr/>
          <p:nvPr/>
        </p:nvGrpSpPr>
        <p:grpSpPr>
          <a:xfrm>
            <a:off x="1252537" y="2559050"/>
            <a:ext cx="7562850" cy="3613150"/>
            <a:chOff x="1111250" y="2467769"/>
            <a:chExt cx="7562850" cy="3613150"/>
          </a:xfrm>
        </p:grpSpPr>
        <p:pic>
          <p:nvPicPr>
            <p:cNvPr id="716" name="Google Shape;716;p57" descr="10 - frame with ten red dots&#10;"/>
            <p:cNvPicPr preferRelativeResize="0"/>
            <p:nvPr/>
          </p:nvPicPr>
          <p:blipFill rotWithShape="1">
            <a:blip r:embed="rId4">
              <a:alphaModFix/>
            </a:blip>
            <a:srcRect/>
            <a:stretch/>
          </p:blipFill>
          <p:spPr>
            <a:xfrm>
              <a:off x="1111250" y="2467769"/>
              <a:ext cx="7562850" cy="3613150"/>
            </a:xfrm>
            <a:prstGeom prst="rect">
              <a:avLst/>
            </a:prstGeom>
            <a:noFill/>
            <a:ln>
              <a:noFill/>
            </a:ln>
          </p:spPr>
        </p:pic>
        <p:sp>
          <p:nvSpPr>
            <p:cNvPr id="717" name="Google Shape;717;p57"/>
            <p:cNvSpPr/>
            <p:nvPr/>
          </p:nvSpPr>
          <p:spPr>
            <a:xfrm>
              <a:off x="7295753" y="4614068"/>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18" name="Google Shape;718;p57"/>
            <p:cNvSpPr/>
            <p:nvPr/>
          </p:nvSpPr>
          <p:spPr>
            <a:xfrm>
              <a:off x="5917406" y="4614068"/>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9" name="Google Shape;719;p57"/>
            <p:cNvSpPr/>
            <p:nvPr/>
          </p:nvSpPr>
          <p:spPr>
            <a:xfrm>
              <a:off x="4424362" y="4614068"/>
              <a:ext cx="1066800" cy="1066800"/>
            </a:xfrm>
            <a:prstGeom prst="ellipse">
              <a:avLst/>
            </a:prstGeom>
            <a:solidFill>
              <a:srgbClr val="FF3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1"/>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a:t>
            </a:fld>
            <a:endParaRPr sz="1800">
              <a:solidFill>
                <a:schemeClr val="dk1"/>
              </a:solidFill>
              <a:latin typeface="Arial"/>
              <a:ea typeface="Arial"/>
              <a:cs typeface="Arial"/>
              <a:sym typeface="Arial"/>
            </a:endParaRPr>
          </a:p>
        </p:txBody>
      </p:sp>
      <p:pic>
        <p:nvPicPr>
          <p:cNvPr id="399" name="Google Shape;399;p31" descr="A two by two grid of squares"/>
          <p:cNvPicPr preferRelativeResize="0"/>
          <p:nvPr/>
        </p:nvPicPr>
        <p:blipFill>
          <a:blip r:embed="rId3">
            <a:alphaModFix/>
          </a:blip>
          <a:stretch>
            <a:fillRect/>
          </a:stretch>
        </p:blipFill>
        <p:spPr>
          <a:xfrm>
            <a:off x="1764175" y="112500"/>
            <a:ext cx="6608975" cy="6608975"/>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8" descr="10 - 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10-frame</a:t>
            </a:r>
            <a:endParaRPr dirty="0"/>
          </a:p>
        </p:txBody>
      </p:sp>
      <p:sp>
        <p:nvSpPr>
          <p:cNvPr id="727" name="Google Shape;727;p58"/>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30</a:t>
            </a:fld>
            <a:endParaRPr sz="1800">
              <a:solidFill>
                <a:schemeClr val="dk1"/>
              </a:solidFill>
              <a:latin typeface="Arial"/>
              <a:ea typeface="Arial"/>
              <a:cs typeface="Arial"/>
              <a:sym typeface="Arial"/>
            </a:endParaRPr>
          </a:p>
        </p:txBody>
      </p:sp>
      <p:pic>
        <p:nvPicPr>
          <p:cNvPr id="728" name="Google Shape;728;p58"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grpSp>
        <p:nvGrpSpPr>
          <p:cNvPr id="3" name="Group 2" descr="10-frame with no dots">
            <a:extLst>
              <a:ext uri="{FF2B5EF4-FFF2-40B4-BE49-F238E27FC236}">
                <a16:creationId xmlns:a16="http://schemas.microsoft.com/office/drawing/2014/main" id="{DF5DA55E-63A6-2347-AC65-C691139129C0}"/>
              </a:ext>
            </a:extLst>
          </p:cNvPr>
          <p:cNvGrpSpPr/>
          <p:nvPr/>
        </p:nvGrpSpPr>
        <p:grpSpPr>
          <a:xfrm>
            <a:off x="1335088" y="2254250"/>
            <a:ext cx="7562850" cy="3613150"/>
            <a:chOff x="1335088" y="2254250"/>
            <a:chExt cx="7562850" cy="3613150"/>
          </a:xfrm>
        </p:grpSpPr>
        <p:grpSp>
          <p:nvGrpSpPr>
            <p:cNvPr id="2" name="Group 1" descr="10 - frame with no dots">
              <a:extLst>
                <a:ext uri="{FF2B5EF4-FFF2-40B4-BE49-F238E27FC236}">
                  <a16:creationId xmlns:a16="http://schemas.microsoft.com/office/drawing/2014/main" id="{84269453-1454-5149-952C-6989058B2F94}"/>
                </a:ext>
              </a:extLst>
            </p:cNvPr>
            <p:cNvGrpSpPr/>
            <p:nvPr/>
          </p:nvGrpSpPr>
          <p:grpSpPr>
            <a:xfrm>
              <a:off x="1335088" y="2254250"/>
              <a:ext cx="7562850" cy="3613150"/>
              <a:chOff x="1335088" y="2254250"/>
              <a:chExt cx="7562850" cy="3613150"/>
            </a:xfrm>
          </p:grpSpPr>
          <p:pic>
            <p:nvPicPr>
              <p:cNvPr id="729" name="Google Shape;729;p58" descr="image of a 10 frame">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335088" y="2254250"/>
                <a:ext cx="7562850" cy="3613150"/>
              </a:xfrm>
              <a:prstGeom prst="rect">
                <a:avLst/>
              </a:prstGeom>
              <a:noFill/>
              <a:ln>
                <a:noFill/>
              </a:ln>
            </p:spPr>
          </p:pic>
          <p:sp>
            <p:nvSpPr>
              <p:cNvPr id="730" name="Google Shape;730;p58"/>
              <p:cNvSpPr/>
              <p:nvPr/>
            </p:nvSpPr>
            <p:spPr>
              <a:xfrm>
                <a:off x="6019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1" name="Google Shape;731;p58"/>
              <p:cNvSpPr/>
              <p:nvPr/>
            </p:nvSpPr>
            <p:spPr>
              <a:xfrm>
                <a:off x="7543800"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2" name="Google Shape;732;p58"/>
              <p:cNvSpPr/>
              <p:nvPr/>
            </p:nvSpPr>
            <p:spPr>
              <a:xfrm>
                <a:off x="4545013" y="25908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3" name="Google Shape;733;p58"/>
              <p:cNvSpPr/>
              <p:nvPr/>
            </p:nvSpPr>
            <p:spPr>
              <a:xfrm>
                <a:off x="3124200" y="2719388"/>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34" name="Google Shape;734;p58"/>
              <p:cNvSpPr/>
              <p:nvPr/>
            </p:nvSpPr>
            <p:spPr>
              <a:xfrm>
                <a:off x="1600200" y="26670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35" name="Google Shape;735;p58"/>
            <p:cNvSpPr/>
            <p:nvPr/>
          </p:nvSpPr>
          <p:spPr>
            <a:xfrm>
              <a:off x="1524000" y="4343400"/>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736" name="Google Shape;736;p58" descr="decorative">
            <a:extLst>
              <a:ext uri="{C183D7F6-B498-43B3-948B-1728B52AA6E4}">
                <adec:decorative xmlns:adec="http://schemas.microsoft.com/office/drawing/2017/decorative" val="1"/>
              </a:ext>
            </a:extLst>
          </p:cNvPr>
          <p:cNvSpPr/>
          <p:nvPr/>
        </p:nvSpPr>
        <p:spPr>
          <a:xfrm>
            <a:off x="3124200" y="4335463"/>
            <a:ext cx="1143000" cy="12954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9" descr="5 and 10-frames"/>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5 and 10-frames</a:t>
            </a:r>
            <a:endParaRPr sz="4400" b="0" i="0" u="none" strike="noStrike" cap="none" dirty="0">
              <a:solidFill>
                <a:schemeClr val="dk2"/>
              </a:solidFill>
              <a:latin typeface="Arial"/>
              <a:ea typeface="Arial"/>
              <a:cs typeface="Arial"/>
              <a:sym typeface="Arial"/>
            </a:endParaRPr>
          </a:p>
        </p:txBody>
      </p:sp>
      <p:sp>
        <p:nvSpPr>
          <p:cNvPr id="742" name="Google Shape;742;p59" descr="How could you use these with your students?&#10;What math is being done here?"/>
          <p:cNvSpPr txBox="1">
            <a:spLocks noGrp="1"/>
          </p:cNvSpPr>
          <p:nvPr>
            <p:ph type="body" idx="4294967295"/>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4000"/>
              <a:buFont typeface="Arial"/>
              <a:buChar char="•"/>
            </a:pPr>
            <a:r>
              <a:rPr lang="en-US" sz="4000" b="0" i="0" u="none" strike="noStrike" cap="none" dirty="0">
                <a:solidFill>
                  <a:schemeClr val="dk1"/>
                </a:solidFill>
                <a:latin typeface="Arial"/>
                <a:ea typeface="Arial"/>
                <a:cs typeface="Arial"/>
                <a:sym typeface="Arial"/>
              </a:rPr>
              <a:t>How could you use these with your students?</a:t>
            </a:r>
            <a:endParaRPr dirty="0"/>
          </a:p>
          <a:p>
            <a:pPr marL="342900" marR="0" lvl="0" indent="-88900" algn="l" rtl="0">
              <a:spcBef>
                <a:spcPts val="800"/>
              </a:spcBef>
              <a:spcAft>
                <a:spcPts val="0"/>
              </a:spcAft>
              <a:buClr>
                <a:schemeClr val="dk1"/>
              </a:buClr>
              <a:buSzPts val="4000"/>
              <a:buFont typeface="Arial"/>
              <a:buNone/>
            </a:pPr>
            <a:endParaRPr sz="4000" b="0" i="0" u="none" strike="noStrike" cap="none" dirty="0">
              <a:solidFill>
                <a:schemeClr val="dk1"/>
              </a:solidFill>
              <a:latin typeface="Arial"/>
              <a:ea typeface="Arial"/>
              <a:cs typeface="Arial"/>
              <a:sym typeface="Arial"/>
            </a:endParaRPr>
          </a:p>
          <a:p>
            <a:pPr marL="342900" marR="0" lvl="0" indent="-342900" algn="l" rtl="0">
              <a:spcBef>
                <a:spcPts val="800"/>
              </a:spcBef>
              <a:spcAft>
                <a:spcPts val="0"/>
              </a:spcAft>
              <a:buClr>
                <a:schemeClr val="dk1"/>
              </a:buClr>
              <a:buSzPts val="4000"/>
              <a:buFont typeface="Arial"/>
              <a:buChar char="•"/>
            </a:pPr>
            <a:r>
              <a:rPr lang="en-US" sz="4000" b="0" i="0" u="none" strike="noStrike" cap="none" dirty="0">
                <a:solidFill>
                  <a:schemeClr val="dk1"/>
                </a:solidFill>
                <a:latin typeface="Arial"/>
                <a:ea typeface="Arial"/>
                <a:cs typeface="Arial"/>
                <a:sym typeface="Arial"/>
              </a:rPr>
              <a:t>What math</a:t>
            </a:r>
            <a:r>
              <a:rPr lang="en-US" sz="4000" dirty="0"/>
              <a:t> </a:t>
            </a:r>
            <a:r>
              <a:rPr lang="en-US" sz="4000" b="0" i="0" u="none" strike="noStrike" cap="none" dirty="0">
                <a:solidFill>
                  <a:schemeClr val="dk1"/>
                </a:solidFill>
                <a:latin typeface="Arial"/>
                <a:ea typeface="Arial"/>
                <a:cs typeface="Arial"/>
                <a:sym typeface="Arial"/>
              </a:rPr>
              <a:t>is being done here?</a:t>
            </a:r>
            <a:endParaRPr dirty="0"/>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60" descr="https://flipgrid.com/make7"/>
          <p:cNvSpPr txBox="1">
            <a:spLocks noGrp="1"/>
          </p:cNvSpPr>
          <p:nvPr>
            <p:ph type="ctrTitle"/>
          </p:nvPr>
        </p:nvSpPr>
        <p:spPr>
          <a:xfrm>
            <a:off x="1156300" y="389350"/>
            <a:ext cx="75012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https://</a:t>
            </a:r>
            <a:r>
              <a:rPr lang="en-US" dirty="0" err="1"/>
              <a:t>flipgrid.com</a:t>
            </a:r>
            <a:r>
              <a:rPr lang="en-US" dirty="0"/>
              <a:t>/make7</a:t>
            </a:r>
            <a:endParaRPr dirty="0"/>
          </a:p>
        </p:txBody>
      </p:sp>
      <p:pic>
        <p:nvPicPr>
          <p:cNvPr id="751" name="Google Shape;751;p60" descr="Green circle with a white plus sign inside"/>
          <p:cNvPicPr preferRelativeResize="0"/>
          <p:nvPr/>
        </p:nvPicPr>
        <p:blipFill>
          <a:blip r:embed="rId3">
            <a:alphaModFix/>
          </a:blip>
          <a:stretch>
            <a:fillRect/>
          </a:stretch>
        </p:blipFill>
        <p:spPr>
          <a:xfrm>
            <a:off x="1282125" y="1940425"/>
            <a:ext cx="2502850" cy="2502850"/>
          </a:xfrm>
          <a:prstGeom prst="rect">
            <a:avLst/>
          </a:prstGeom>
          <a:noFill/>
          <a:ln>
            <a:noFill/>
          </a:ln>
        </p:spPr>
      </p:pic>
      <p:pic>
        <p:nvPicPr>
          <p:cNvPr id="750" name="Google Shape;750;p60" descr="A QR Code"/>
          <p:cNvPicPr preferRelativeResize="0"/>
          <p:nvPr/>
        </p:nvPicPr>
        <p:blipFill>
          <a:blip r:embed="rId4">
            <a:alphaModFix/>
          </a:blip>
          <a:stretch>
            <a:fillRect/>
          </a:stretch>
        </p:blipFill>
        <p:spPr>
          <a:xfrm>
            <a:off x="4505575" y="2205575"/>
            <a:ext cx="3829950" cy="3829950"/>
          </a:xfrm>
          <a:prstGeom prst="rect">
            <a:avLst/>
          </a:prstGeom>
          <a:noFill/>
          <a:ln>
            <a:noFill/>
          </a:ln>
        </p:spPr>
      </p:pic>
      <p:sp>
        <p:nvSpPr>
          <p:cNvPr id="749" name="Google Shape;749;p60"/>
          <p:cNvSpPr txBox="1">
            <a:spLocks noGrp="1"/>
          </p:cNvSpPr>
          <p:nvPr>
            <p:ph type="sldNum" idx="12"/>
          </p:nvPr>
        </p:nvSpPr>
        <p:spPr>
          <a:xfrm>
            <a:off x="6523900" y="6381900"/>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61" descr="Flipgrid"/>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err="1"/>
              <a:t>Flipgrid</a:t>
            </a:r>
            <a:endParaRPr sz="4400" b="0" i="0" u="none" strike="noStrike" cap="none" dirty="0">
              <a:solidFill>
                <a:schemeClr val="dk2"/>
              </a:solidFill>
              <a:latin typeface="Arial"/>
              <a:ea typeface="Arial"/>
              <a:cs typeface="Arial"/>
              <a:sym typeface="Arial"/>
            </a:endParaRPr>
          </a:p>
        </p:txBody>
      </p:sp>
      <p:sp>
        <p:nvSpPr>
          <p:cNvPr id="757" name="Google Shape;757;p61" descr="How could you use this tool with your students?"/>
          <p:cNvSpPr txBox="1">
            <a:spLocks noGrp="1"/>
          </p:cNvSpPr>
          <p:nvPr>
            <p:ph type="body" idx="4294967295"/>
          </p:nvPr>
        </p:nvSpPr>
        <p:spPr>
          <a:xfrm>
            <a:off x="1143000" y="1219200"/>
            <a:ext cx="8001000" cy="139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4000"/>
              <a:buFont typeface="Arial"/>
              <a:buChar char="•"/>
            </a:pPr>
            <a:r>
              <a:rPr lang="en-US" sz="4000" b="0" i="0" u="none" strike="noStrike" cap="none" dirty="0">
                <a:solidFill>
                  <a:schemeClr val="dk1"/>
                </a:solidFill>
                <a:latin typeface="Arial"/>
                <a:ea typeface="Arial"/>
                <a:cs typeface="Arial"/>
                <a:sym typeface="Arial"/>
              </a:rPr>
              <a:t>How could you use </a:t>
            </a:r>
            <a:r>
              <a:rPr lang="en-US" sz="4000" dirty="0"/>
              <a:t>this tool</a:t>
            </a:r>
            <a:r>
              <a:rPr lang="en-US" sz="4000" b="0" i="0" u="none" strike="noStrike" cap="none" dirty="0">
                <a:solidFill>
                  <a:schemeClr val="dk1"/>
                </a:solidFill>
                <a:latin typeface="Arial"/>
                <a:ea typeface="Arial"/>
                <a:cs typeface="Arial"/>
                <a:sym typeface="Arial"/>
              </a:rPr>
              <a:t> with your students?</a:t>
            </a:r>
            <a:endParaRPr dirty="0"/>
          </a:p>
          <a:p>
            <a:pPr marL="0" marR="0" lvl="0" indent="0" algn="l" rtl="0">
              <a:spcBef>
                <a:spcPts val="800"/>
              </a:spcBef>
              <a:spcAft>
                <a:spcPts val="0"/>
              </a:spcAft>
              <a:buNone/>
            </a:pPr>
            <a:endParaRPr dirty="0"/>
          </a:p>
        </p:txBody>
      </p:sp>
      <p:pic>
        <p:nvPicPr>
          <p:cNvPr id="758" name="Google Shape;758;p61" descr="Flipgrid logo"/>
          <p:cNvPicPr preferRelativeResize="0"/>
          <p:nvPr/>
        </p:nvPicPr>
        <p:blipFill>
          <a:blip r:embed="rId3">
            <a:alphaModFix/>
          </a:blip>
          <a:stretch>
            <a:fillRect/>
          </a:stretch>
        </p:blipFill>
        <p:spPr>
          <a:xfrm>
            <a:off x="1834127" y="2618400"/>
            <a:ext cx="6500625" cy="3606650"/>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62" descr="https://flipgrid.com/duecksquare"/>
          <p:cNvSpPr txBox="1">
            <a:spLocks noGrp="1"/>
          </p:cNvSpPr>
          <p:nvPr>
            <p:ph type="ctrTitle"/>
          </p:nvPr>
        </p:nvSpPr>
        <p:spPr>
          <a:xfrm>
            <a:off x="1182875" y="349475"/>
            <a:ext cx="78282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100" dirty="0"/>
              <a:t>https://</a:t>
            </a:r>
            <a:r>
              <a:rPr lang="en-US" sz="4100" dirty="0" err="1"/>
              <a:t>flipgrid.com</a:t>
            </a:r>
            <a:r>
              <a:rPr lang="en-US" sz="4100" dirty="0"/>
              <a:t>/</a:t>
            </a:r>
            <a:r>
              <a:rPr lang="en-US" sz="4100" dirty="0" err="1"/>
              <a:t>duecksquare</a:t>
            </a:r>
            <a:endParaRPr sz="4100" dirty="0"/>
          </a:p>
        </p:txBody>
      </p:sp>
      <p:pic>
        <p:nvPicPr>
          <p:cNvPr id="767" name="Google Shape;767;p62" descr="Green circle with a white plus sign inside"/>
          <p:cNvPicPr preferRelativeResize="0"/>
          <p:nvPr/>
        </p:nvPicPr>
        <p:blipFill>
          <a:blip r:embed="rId3">
            <a:alphaModFix/>
          </a:blip>
          <a:stretch>
            <a:fillRect/>
          </a:stretch>
        </p:blipFill>
        <p:spPr>
          <a:xfrm>
            <a:off x="1282125" y="1940425"/>
            <a:ext cx="2502850" cy="2502850"/>
          </a:xfrm>
          <a:prstGeom prst="rect">
            <a:avLst/>
          </a:prstGeom>
          <a:noFill/>
          <a:ln>
            <a:noFill/>
          </a:ln>
        </p:spPr>
      </p:pic>
      <p:pic>
        <p:nvPicPr>
          <p:cNvPr id="766" name="Google Shape;766;p62" descr="QR Code"/>
          <p:cNvPicPr preferRelativeResize="0"/>
          <p:nvPr/>
        </p:nvPicPr>
        <p:blipFill>
          <a:blip r:embed="rId4">
            <a:alphaModFix/>
          </a:blip>
          <a:stretch>
            <a:fillRect/>
          </a:stretch>
        </p:blipFill>
        <p:spPr>
          <a:xfrm>
            <a:off x="4487612" y="2051625"/>
            <a:ext cx="4066763" cy="4066763"/>
          </a:xfrm>
          <a:prstGeom prst="rect">
            <a:avLst/>
          </a:prstGeom>
          <a:noFill/>
          <a:ln>
            <a:noFill/>
          </a:ln>
        </p:spPr>
      </p:pic>
      <p:sp>
        <p:nvSpPr>
          <p:cNvPr id="765" name="Google Shape;765;p62"/>
          <p:cNvSpPr txBox="1">
            <a:spLocks noGrp="1"/>
          </p:cNvSpPr>
          <p:nvPr>
            <p:ph type="sldNum" idx="12"/>
          </p:nvPr>
        </p:nvSpPr>
        <p:spPr>
          <a:xfrm>
            <a:off x="7010400" y="6381750"/>
            <a:ext cx="2133600" cy="476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3" descr="How the Brain Learns"/>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How the brain learns</a:t>
            </a:r>
            <a:endParaRPr sz="4400" b="0" i="0" u="none" strike="noStrike" cap="none" dirty="0">
              <a:solidFill>
                <a:schemeClr val="dk2"/>
              </a:solidFill>
              <a:latin typeface="Arial"/>
              <a:ea typeface="Arial"/>
              <a:cs typeface="Arial"/>
              <a:sym typeface="Arial"/>
            </a:endParaRPr>
          </a:p>
        </p:txBody>
      </p:sp>
      <p:pic>
        <p:nvPicPr>
          <p:cNvPr id="777" name="Google Shape;777;p63" descr="Picture of the book How the Brain Learns Mathematics by David A. Sousa"/>
          <p:cNvPicPr preferRelativeResize="0"/>
          <p:nvPr/>
        </p:nvPicPr>
        <p:blipFill rotWithShape="1">
          <a:blip r:embed="rId3">
            <a:alphaModFix/>
          </a:blip>
          <a:srcRect/>
          <a:stretch/>
        </p:blipFill>
        <p:spPr>
          <a:xfrm>
            <a:off x="685800" y="1157416"/>
            <a:ext cx="3974970" cy="5314950"/>
          </a:xfrm>
          <a:prstGeom prst="rect">
            <a:avLst/>
          </a:prstGeom>
          <a:noFill/>
          <a:ln>
            <a:noFill/>
          </a:ln>
        </p:spPr>
      </p:pic>
      <p:sp>
        <p:nvSpPr>
          <p:cNvPr id="775" name="Google Shape;775;p63"/>
          <p:cNvSpPr txBox="1">
            <a:spLocks noGrp="1"/>
          </p:cNvSpPr>
          <p:nvPr>
            <p:ph type="body" idx="1"/>
          </p:nvPr>
        </p:nvSpPr>
        <p:spPr>
          <a:xfrm>
            <a:off x="5257800" y="1219200"/>
            <a:ext cx="38862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r>
              <a:rPr lang="en-US" sz="2800" b="0" i="0" u="none" strike="noStrike" cap="none" dirty="0">
                <a:solidFill>
                  <a:schemeClr val="dk1"/>
                </a:solidFill>
                <a:latin typeface="Arial"/>
                <a:ea typeface="Arial"/>
                <a:cs typeface="Arial"/>
                <a:sym typeface="Arial"/>
              </a:rPr>
              <a:t>Because number is sense is so critical to success in learning mathematics, five stepping-stones  have been identified that allow teachers to assess a child’s understanding of number sense</a:t>
            </a:r>
            <a:endParaRPr sz="2800" b="0" i="0" u="none" strike="noStrike" cap="none" dirty="0">
              <a:solidFill>
                <a:schemeClr val="dk1"/>
              </a:solidFill>
              <a:latin typeface="Arial"/>
              <a:ea typeface="Arial"/>
              <a:cs typeface="Arial"/>
              <a:sym typeface="Arial"/>
            </a:endParaRPr>
          </a:p>
        </p:txBody>
      </p:sp>
      <p:sp>
        <p:nvSpPr>
          <p:cNvPr id="776" name="Google Shape;776;p63"/>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35</a:t>
            </a:fld>
            <a:endParaRPr sz="1400" dirty="0">
              <a:solidFill>
                <a:schemeClr val="dk1"/>
              </a:solidFill>
              <a:latin typeface="Arial"/>
              <a:ea typeface="Arial"/>
              <a:cs typeface="Arial"/>
              <a:sym typeface="Arial"/>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64" descr="How the brain learns"/>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How the brain learns</a:t>
            </a:r>
            <a:endParaRPr dirty="0"/>
          </a:p>
        </p:txBody>
      </p:sp>
      <p:sp>
        <p:nvSpPr>
          <p:cNvPr id="785" name="Google Shape;785;p64"/>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1. Children have not yet developed number sense beyond the innate notions of numerosity. They have no sense of relative quantity and may not know the difference between ‘less than’ and ‘more than’ or ‘fewer’ and ‘greater’.</a:t>
            </a:r>
            <a:endParaRPr sz="3200" b="0" i="0" u="none" strike="noStrike" cap="none">
              <a:solidFill>
                <a:schemeClr val="dk1"/>
              </a:solidFill>
              <a:latin typeface="Arial"/>
              <a:ea typeface="Arial"/>
              <a:cs typeface="Arial"/>
              <a:sym typeface="Arial"/>
            </a:endParaRPr>
          </a:p>
        </p:txBody>
      </p:sp>
      <p:sp>
        <p:nvSpPr>
          <p:cNvPr id="786" name="Google Shape;786;p64"/>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36</a:t>
            </a:fld>
            <a:endParaRPr sz="1400">
              <a:solidFill>
                <a:schemeClr val="dk1"/>
              </a:solidFill>
              <a:latin typeface="Arial"/>
              <a:ea typeface="Arial"/>
              <a:cs typeface="Arial"/>
              <a:sym typeface="Arial"/>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5" descr="How the brain learns&#10;"/>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How the brain learns</a:t>
            </a:r>
            <a:endParaRPr dirty="0"/>
          </a:p>
        </p:txBody>
      </p:sp>
      <p:sp>
        <p:nvSpPr>
          <p:cNvPr id="794" name="Google Shape;794;p65"/>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2. Children are starting to acquire number sense. They can understand terms such as ‘lots of,’ ‘six’, and ‘nine’ and are beginning to understand the concepts of ‘less than’ and ‘more than’. They also understand lesser or greater amounts but do not yet have basic computation skills</a:t>
            </a:r>
            <a:endParaRPr sz="3200" b="0" i="0" u="none" strike="noStrike" cap="none">
              <a:solidFill>
                <a:schemeClr val="dk1"/>
              </a:solidFill>
              <a:latin typeface="Arial"/>
              <a:ea typeface="Arial"/>
              <a:cs typeface="Arial"/>
              <a:sym typeface="Arial"/>
            </a:endParaRPr>
          </a:p>
        </p:txBody>
      </p:sp>
      <p:sp>
        <p:nvSpPr>
          <p:cNvPr id="795" name="Google Shape;795;p65"/>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37</a:t>
            </a:fld>
            <a:endParaRPr sz="1400">
              <a:solidFill>
                <a:schemeClr val="dk1"/>
              </a:solidFill>
              <a:latin typeface="Arial"/>
              <a:ea typeface="Arial"/>
              <a:cs typeface="Arial"/>
              <a:sym typeface="Arial"/>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66" descr="How the brain learns"/>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How the brain learns</a:t>
            </a:r>
            <a:endParaRPr dirty="0"/>
          </a:p>
        </p:txBody>
      </p:sp>
      <p:sp>
        <p:nvSpPr>
          <p:cNvPr id="803" name="Google Shape;803;p66"/>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3. Children fully understand ‘less than’ and ‘more than’. They have a concept of computation and may use their fingers or objects to apply the ‘count up from one’ strategy to solve problems. Errors occur when children are calculating numbers higher than 5, because this requires using the </a:t>
            </a:r>
            <a:r>
              <a:rPr lang="en-US"/>
              <a:t>f</a:t>
            </a:r>
            <a:r>
              <a:rPr lang="en-US" sz="3200" b="0" i="0" u="none" strike="noStrike" cap="none">
                <a:solidFill>
                  <a:schemeClr val="dk1"/>
                </a:solidFill>
                <a:latin typeface="Arial"/>
                <a:ea typeface="Arial"/>
                <a:cs typeface="Arial"/>
                <a:sym typeface="Arial"/>
              </a:rPr>
              <a:t>ingers on both hands.</a:t>
            </a:r>
            <a:endParaRPr sz="3200" b="0" i="0" u="none" strike="noStrike" cap="none">
              <a:solidFill>
                <a:schemeClr val="dk1"/>
              </a:solidFill>
              <a:latin typeface="Arial"/>
              <a:ea typeface="Arial"/>
              <a:cs typeface="Arial"/>
              <a:sym typeface="Arial"/>
            </a:endParaRPr>
          </a:p>
        </p:txBody>
      </p:sp>
      <p:sp>
        <p:nvSpPr>
          <p:cNvPr id="804" name="Google Shape;804;p66"/>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38</a:t>
            </a:fld>
            <a:endParaRPr sz="1400">
              <a:solidFill>
                <a:schemeClr val="dk1"/>
              </a:solidFill>
              <a:latin typeface="Arial"/>
              <a:ea typeface="Arial"/>
              <a:cs typeface="Arial"/>
              <a:sym typeface="Arial"/>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67" descr="How the brain learns"/>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How the brain learns</a:t>
            </a:r>
            <a:endParaRPr dirty="0"/>
          </a:p>
        </p:txBody>
      </p:sp>
      <p:sp>
        <p:nvSpPr>
          <p:cNvPr id="812" name="Google Shape;812;p67"/>
          <p:cNvSpPr txBox="1">
            <a:spLocks noGrp="1"/>
          </p:cNvSpPr>
          <p:nvPr>
            <p:ph type="body" idx="1"/>
          </p:nvPr>
        </p:nvSpPr>
        <p:spPr>
          <a:xfrm>
            <a:off x="1143000" y="1276352"/>
            <a:ext cx="80010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4. Children are now relying on the ‘count up’ or ‘counting on’ process instead of the ‘counting all’ process they used at the previous level. They understand the conceptual reality of numbers in that they do not have to count to 5 to know that 5 exists. Assuming they can count accurately, children at this level are able to solve any digit problem.</a:t>
            </a:r>
            <a:endParaRPr sz="3200" b="0" i="0" u="none" strike="noStrike" cap="none">
              <a:solidFill>
                <a:schemeClr val="dk1"/>
              </a:solidFill>
              <a:latin typeface="Arial"/>
              <a:ea typeface="Arial"/>
              <a:cs typeface="Arial"/>
              <a:sym typeface="Arial"/>
            </a:endParaRPr>
          </a:p>
        </p:txBody>
      </p:sp>
      <p:sp>
        <p:nvSpPr>
          <p:cNvPr id="813" name="Google Shape;813;p67"/>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39</a:t>
            </a:fld>
            <a:endParaRPr sz="1400">
              <a:solidFill>
                <a:schemeClr val="dk1"/>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2"/>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a:t>
            </a:fld>
            <a:endParaRPr sz="1800">
              <a:solidFill>
                <a:schemeClr val="dk1"/>
              </a:solidFill>
              <a:latin typeface="Arial"/>
              <a:ea typeface="Arial"/>
              <a:cs typeface="Arial"/>
              <a:sym typeface="Arial"/>
            </a:endParaRPr>
          </a:p>
        </p:txBody>
      </p:sp>
      <p:pic>
        <p:nvPicPr>
          <p:cNvPr id="407" name="Google Shape;407;p32" descr="A four by four grid of squares that has two spots where a square has been placed over a place where the corners of four squares touch each other. "/>
          <p:cNvPicPr preferRelativeResize="0"/>
          <p:nvPr/>
        </p:nvPicPr>
        <p:blipFill rotWithShape="1">
          <a:blip r:embed="rId3">
            <a:alphaModFix/>
          </a:blip>
          <a:srcRect l="28349" t="19652" r="29700" b="5765"/>
          <a:stretch/>
        </p:blipFill>
        <p:spPr>
          <a:xfrm>
            <a:off x="1687950" y="159500"/>
            <a:ext cx="6499126" cy="6499150"/>
          </a:xfrm>
          <a:prstGeom prst="rect">
            <a:avLst/>
          </a:prstGeom>
          <a:noFill/>
          <a:ln>
            <a:noFill/>
          </a:ln>
        </p:spPr>
      </p:pic>
      <p:sp>
        <p:nvSpPr>
          <p:cNvPr id="408" name="Google Shape;408;p32" descr="Website address&#10;https://www.youtube.com/watch?v=LZGYDwjUwBI&#13;&#10;"/>
          <p:cNvSpPr txBox="1"/>
          <p:nvPr/>
        </p:nvSpPr>
        <p:spPr>
          <a:xfrm rot="-5400000">
            <a:off x="6460650" y="4194450"/>
            <a:ext cx="44523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4"/>
              </a:rPr>
              <a:t>https://www.youtube.com/watch?v=LZGYDwjUwBI</a:t>
            </a:r>
            <a:endParaRPr dirty="0"/>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8" descr="How the brain learns"/>
          <p:cNvSpPr txBox="1">
            <a:spLocks noGrp="1"/>
          </p:cNvSpPr>
          <p:nvPr>
            <p:ph type="title"/>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How the brain learns</a:t>
            </a:r>
            <a:endParaRPr dirty="0"/>
          </a:p>
        </p:txBody>
      </p:sp>
      <p:sp>
        <p:nvSpPr>
          <p:cNvPr id="821" name="Google Shape;821;p68"/>
          <p:cNvSpPr txBox="1">
            <a:spLocks noGrp="1"/>
          </p:cNvSpPr>
          <p:nvPr>
            <p:ph type="body" idx="1"/>
          </p:nvPr>
        </p:nvSpPr>
        <p:spPr>
          <a:xfrm>
            <a:off x="1143000" y="1219200"/>
            <a:ext cx="8001000" cy="510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5. Children demonstrate retrieval strategies for solving problems. They have already automated addition facts and are acquiring basic subtraction facts.</a:t>
            </a:r>
            <a:endParaRPr sz="3200" b="0" i="0" u="none" strike="noStrike" cap="none">
              <a:solidFill>
                <a:schemeClr val="dk1"/>
              </a:solidFill>
              <a:latin typeface="Arial"/>
              <a:ea typeface="Arial"/>
              <a:cs typeface="Arial"/>
              <a:sym typeface="Arial"/>
            </a:endParaRPr>
          </a:p>
        </p:txBody>
      </p:sp>
      <p:sp>
        <p:nvSpPr>
          <p:cNvPr id="822" name="Google Shape;822;p68"/>
          <p:cNvSpPr txBox="1">
            <a:spLocks noGrp="1"/>
          </p:cNvSpPr>
          <p:nvPr>
            <p:ph type="sldNum" idx="12"/>
          </p:nvPr>
        </p:nvSpPr>
        <p:spPr>
          <a:xfrm>
            <a:off x="701040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40</a:t>
            </a:fld>
            <a:endParaRPr sz="1400">
              <a:solidFill>
                <a:schemeClr val="dk1"/>
              </a:solidFill>
              <a:latin typeface="Arial"/>
              <a:ea typeface="Arial"/>
              <a:cs typeface="Arial"/>
              <a:sym typeface="Arial"/>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33" name="Google Shape;833;p69" descr="Speckled Frogs"/>
          <p:cNvSpPr txBox="1">
            <a:spLocks noGrp="1"/>
          </p:cNvSpPr>
          <p:nvPr>
            <p:ph type="ctrTitle"/>
          </p:nvPr>
        </p:nvSpPr>
        <p:spPr>
          <a:xfrm>
            <a:off x="1111250" y="228600"/>
            <a:ext cx="5042400" cy="11004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0" i="0" u="none" strike="noStrike" cap="none" dirty="0">
                <a:solidFill>
                  <a:schemeClr val="dk2"/>
                </a:solidFill>
                <a:latin typeface="Arial"/>
                <a:ea typeface="Arial"/>
                <a:cs typeface="Arial"/>
                <a:sym typeface="Arial"/>
              </a:rPr>
              <a:t>Speckled Frogs</a:t>
            </a:r>
            <a:endParaRPr sz="3800" dirty="0"/>
          </a:p>
        </p:txBody>
      </p:sp>
      <p:sp>
        <p:nvSpPr>
          <p:cNvPr id="831" name="Google Shape;831;p69"/>
          <p:cNvSpPr txBox="1">
            <a:spLocks noGrp="1"/>
          </p:cNvSpPr>
          <p:nvPr>
            <p:ph type="subTitle" idx="1"/>
          </p:nvPr>
        </p:nvSpPr>
        <p:spPr>
          <a:xfrm>
            <a:off x="1143000" y="1676400"/>
            <a:ext cx="7740600" cy="182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Five green and speckled frogs sat on a speckled log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Eating some most delicious bugs -- YUM YUM!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One jumped into the pool where it was nice and cool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Then there were four green and speckled frogs. </a:t>
            </a:r>
            <a:endParaRPr dirty="0"/>
          </a:p>
        </p:txBody>
      </p:sp>
      <p:sp>
        <p:nvSpPr>
          <p:cNvPr id="829" name="Google Shape;829;p69"/>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41</a:t>
            </a:fld>
            <a:endParaRPr sz="1800" dirty="0">
              <a:solidFill>
                <a:schemeClr val="dk1"/>
              </a:solidFill>
              <a:latin typeface="Arial"/>
              <a:ea typeface="Arial"/>
              <a:cs typeface="Arial"/>
              <a:sym typeface="Arial"/>
            </a:endParaRPr>
          </a:p>
        </p:txBody>
      </p:sp>
      <p:pic>
        <p:nvPicPr>
          <p:cNvPr id="832" name="Google Shape;832;p69" descr="Book cover of Speckled Frogs">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314575" y="3581400"/>
            <a:ext cx="5383213" cy="2981325"/>
          </a:xfrm>
          <a:prstGeom prst="rect">
            <a:avLst/>
          </a:prstGeom>
          <a:noFill/>
          <a:ln>
            <a:noFill/>
          </a:ln>
        </p:spPr>
      </p:pic>
      <p:pic>
        <p:nvPicPr>
          <p:cNvPr id="830" name="Google Shape;830;p69" descr="Two Children Playing with a ball">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010400" y="152400"/>
            <a:ext cx="1873250" cy="1473200"/>
          </a:xfrm>
          <a:prstGeom prst="rect">
            <a:avLst/>
          </a:prstGeom>
          <a:noFill/>
          <a:ln>
            <a:noFill/>
          </a:ln>
        </p:spPr>
      </p:pic>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0" descr="Speckled Frogs"/>
          <p:cNvSpPr txBox="1">
            <a:spLocks noGrp="1"/>
          </p:cNvSpPr>
          <p:nvPr>
            <p:ph type="ctrTitle"/>
          </p:nvPr>
        </p:nvSpPr>
        <p:spPr>
          <a:xfrm>
            <a:off x="1111250" y="228600"/>
            <a:ext cx="5042400" cy="11004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0" i="0" u="none" strike="noStrike" cap="none" dirty="0">
                <a:solidFill>
                  <a:schemeClr val="dk2"/>
                </a:solidFill>
                <a:latin typeface="Arial"/>
                <a:ea typeface="Arial"/>
                <a:cs typeface="Arial"/>
                <a:sym typeface="Arial"/>
              </a:rPr>
              <a:t>Speckled Frogs</a:t>
            </a:r>
            <a:endParaRPr sz="3800" dirty="0"/>
          </a:p>
        </p:txBody>
      </p:sp>
      <p:grpSp>
        <p:nvGrpSpPr>
          <p:cNvPr id="2" name="Group 1" descr="Image showing 5 frogs, a plus sign, four frogs, a plus sign, four frogs, a plus sign, four frogs, a plus sign, three frogs">
            <a:extLst>
              <a:ext uri="{FF2B5EF4-FFF2-40B4-BE49-F238E27FC236}">
                <a16:creationId xmlns:a16="http://schemas.microsoft.com/office/drawing/2014/main" id="{4034C165-1D0B-B04B-B2AC-4246315058F4}"/>
              </a:ext>
            </a:extLst>
          </p:cNvPr>
          <p:cNvGrpSpPr/>
          <p:nvPr/>
        </p:nvGrpSpPr>
        <p:grpSpPr>
          <a:xfrm>
            <a:off x="958850" y="1942625"/>
            <a:ext cx="7440362" cy="4367176"/>
            <a:chOff x="958850" y="1942625"/>
            <a:chExt cx="7440362" cy="4367176"/>
          </a:xfrm>
        </p:grpSpPr>
        <p:pic>
          <p:nvPicPr>
            <p:cNvPr id="844" name="Google Shape;844;p70" descr="Image of frogs"/>
            <p:cNvPicPr preferRelativeResize="0"/>
            <p:nvPr/>
          </p:nvPicPr>
          <p:blipFill rotWithShape="1">
            <a:blip r:embed="rId3">
              <a:alphaModFix/>
            </a:blip>
            <a:srcRect l="10054" t="11516" r="30272" b="8675"/>
            <a:stretch/>
          </p:blipFill>
          <p:spPr>
            <a:xfrm>
              <a:off x="958850" y="3085625"/>
              <a:ext cx="1262624" cy="1014276"/>
            </a:xfrm>
            <a:prstGeom prst="rect">
              <a:avLst/>
            </a:prstGeom>
            <a:noFill/>
            <a:ln>
              <a:noFill/>
            </a:ln>
          </p:spPr>
        </p:pic>
        <p:pic>
          <p:nvPicPr>
            <p:cNvPr id="846" name="Google Shape;846;p70" descr="Image of frog"/>
            <p:cNvPicPr preferRelativeResize="0"/>
            <p:nvPr/>
          </p:nvPicPr>
          <p:blipFill rotWithShape="1">
            <a:blip r:embed="rId3">
              <a:alphaModFix/>
            </a:blip>
            <a:srcRect l="10054" t="11516" r="30272" b="8675"/>
            <a:stretch/>
          </p:blipFill>
          <p:spPr>
            <a:xfrm>
              <a:off x="2294125" y="3085625"/>
              <a:ext cx="1262624" cy="1014276"/>
            </a:xfrm>
            <a:prstGeom prst="rect">
              <a:avLst/>
            </a:prstGeom>
            <a:noFill/>
            <a:ln>
              <a:noFill/>
            </a:ln>
          </p:spPr>
        </p:pic>
        <p:pic>
          <p:nvPicPr>
            <p:cNvPr id="847" name="Google Shape;847;p70" descr="Image of frog"/>
            <p:cNvPicPr preferRelativeResize="0"/>
            <p:nvPr/>
          </p:nvPicPr>
          <p:blipFill rotWithShape="1">
            <a:blip r:embed="rId3">
              <a:alphaModFix/>
            </a:blip>
            <a:srcRect l="10054" t="11516" r="30272" b="8675"/>
            <a:stretch/>
          </p:blipFill>
          <p:spPr>
            <a:xfrm>
              <a:off x="7060388" y="3085625"/>
              <a:ext cx="1262624" cy="1014276"/>
            </a:xfrm>
            <a:prstGeom prst="rect">
              <a:avLst/>
            </a:prstGeom>
            <a:noFill/>
            <a:ln>
              <a:noFill/>
            </a:ln>
          </p:spPr>
        </p:pic>
        <p:pic>
          <p:nvPicPr>
            <p:cNvPr id="848" name="Google Shape;848;p70" descr="Image of a frog"/>
            <p:cNvPicPr preferRelativeResize="0"/>
            <p:nvPr/>
          </p:nvPicPr>
          <p:blipFill rotWithShape="1">
            <a:blip r:embed="rId3">
              <a:alphaModFix/>
            </a:blip>
            <a:srcRect l="10054" t="11516" r="30272" b="8675"/>
            <a:stretch/>
          </p:blipFill>
          <p:spPr>
            <a:xfrm>
              <a:off x="3537975" y="3085625"/>
              <a:ext cx="1262624" cy="1014276"/>
            </a:xfrm>
            <a:prstGeom prst="rect">
              <a:avLst/>
            </a:prstGeom>
            <a:noFill/>
            <a:ln>
              <a:noFill/>
            </a:ln>
          </p:spPr>
        </p:pic>
        <p:pic>
          <p:nvPicPr>
            <p:cNvPr id="861" name="Google Shape;861;p70" descr="Image of a frog"/>
            <p:cNvPicPr preferRelativeResize="0"/>
            <p:nvPr/>
          </p:nvPicPr>
          <p:blipFill rotWithShape="1">
            <a:blip r:embed="rId3">
              <a:alphaModFix/>
            </a:blip>
            <a:srcRect l="10054" t="11516" r="30272" b="8675"/>
            <a:stretch/>
          </p:blipFill>
          <p:spPr>
            <a:xfrm>
              <a:off x="2410200" y="5295425"/>
              <a:ext cx="1262624" cy="1014276"/>
            </a:xfrm>
            <a:prstGeom prst="rect">
              <a:avLst/>
            </a:prstGeom>
            <a:noFill/>
            <a:ln>
              <a:noFill/>
            </a:ln>
          </p:spPr>
        </p:pic>
        <p:pic>
          <p:nvPicPr>
            <p:cNvPr id="849" name="Google Shape;849;p70" descr="Image of a frog"/>
            <p:cNvPicPr preferRelativeResize="0"/>
            <p:nvPr/>
          </p:nvPicPr>
          <p:blipFill rotWithShape="1">
            <a:blip r:embed="rId3">
              <a:alphaModFix/>
            </a:blip>
            <a:srcRect l="10054" t="11516" r="30272" b="8675"/>
            <a:stretch/>
          </p:blipFill>
          <p:spPr>
            <a:xfrm>
              <a:off x="4829663" y="3047525"/>
              <a:ext cx="1262624" cy="1014276"/>
            </a:xfrm>
            <a:prstGeom prst="rect">
              <a:avLst/>
            </a:prstGeom>
            <a:noFill/>
            <a:ln>
              <a:noFill/>
            </a:ln>
          </p:spPr>
        </p:pic>
        <p:sp>
          <p:nvSpPr>
            <p:cNvPr id="850" name="Google Shape;850;p70" descr="Plus sign"/>
            <p:cNvSpPr txBox="1"/>
            <p:nvPr/>
          </p:nvSpPr>
          <p:spPr>
            <a:xfrm>
              <a:off x="6372450" y="3200400"/>
              <a:ext cx="495300" cy="8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a:t>+</a:t>
              </a:r>
              <a:endParaRPr sz="4400" dirty="0"/>
            </a:p>
          </p:txBody>
        </p:sp>
        <p:pic>
          <p:nvPicPr>
            <p:cNvPr id="851" name="Google Shape;851;p70" descr="Image of a frog"/>
            <p:cNvPicPr preferRelativeResize="0"/>
            <p:nvPr/>
          </p:nvPicPr>
          <p:blipFill rotWithShape="1">
            <a:blip r:embed="rId3">
              <a:alphaModFix/>
            </a:blip>
            <a:srcRect l="10054" t="11516" r="30272" b="8675"/>
            <a:stretch/>
          </p:blipFill>
          <p:spPr>
            <a:xfrm>
              <a:off x="958850" y="1942625"/>
              <a:ext cx="1262624" cy="1014276"/>
            </a:xfrm>
            <a:prstGeom prst="rect">
              <a:avLst/>
            </a:prstGeom>
            <a:noFill/>
            <a:ln>
              <a:noFill/>
            </a:ln>
          </p:spPr>
        </p:pic>
        <p:pic>
          <p:nvPicPr>
            <p:cNvPr id="852" name="Google Shape;852;p70" descr="Image of a frog"/>
            <p:cNvPicPr preferRelativeResize="0"/>
            <p:nvPr/>
          </p:nvPicPr>
          <p:blipFill rotWithShape="1">
            <a:blip r:embed="rId3">
              <a:alphaModFix/>
            </a:blip>
            <a:srcRect l="10054" t="11516" r="30272" b="8675"/>
            <a:stretch/>
          </p:blipFill>
          <p:spPr>
            <a:xfrm>
              <a:off x="2294125" y="1942625"/>
              <a:ext cx="1262624" cy="1014276"/>
            </a:xfrm>
            <a:prstGeom prst="rect">
              <a:avLst/>
            </a:prstGeom>
            <a:noFill/>
            <a:ln>
              <a:noFill/>
            </a:ln>
          </p:spPr>
        </p:pic>
        <p:pic>
          <p:nvPicPr>
            <p:cNvPr id="853" name="Google Shape;853;p70" descr="Image of a frog"/>
            <p:cNvPicPr preferRelativeResize="0"/>
            <p:nvPr/>
          </p:nvPicPr>
          <p:blipFill rotWithShape="1">
            <a:blip r:embed="rId3">
              <a:alphaModFix/>
            </a:blip>
            <a:srcRect l="10054" t="11516" r="30272" b="8675"/>
            <a:stretch/>
          </p:blipFill>
          <p:spPr>
            <a:xfrm>
              <a:off x="6374588" y="1942625"/>
              <a:ext cx="1262624" cy="1014276"/>
            </a:xfrm>
            <a:prstGeom prst="rect">
              <a:avLst/>
            </a:prstGeom>
            <a:noFill/>
            <a:ln>
              <a:noFill/>
            </a:ln>
          </p:spPr>
        </p:pic>
        <p:pic>
          <p:nvPicPr>
            <p:cNvPr id="854" name="Google Shape;854;p70" descr="Image of a frog"/>
            <p:cNvPicPr preferRelativeResize="0"/>
            <p:nvPr/>
          </p:nvPicPr>
          <p:blipFill rotWithShape="1">
            <a:blip r:embed="rId3">
              <a:alphaModFix/>
            </a:blip>
            <a:srcRect l="10054" t="11516" r="30272" b="8675"/>
            <a:stretch/>
          </p:blipFill>
          <p:spPr>
            <a:xfrm>
              <a:off x="4909575" y="1942625"/>
              <a:ext cx="1262624" cy="1014276"/>
            </a:xfrm>
            <a:prstGeom prst="rect">
              <a:avLst/>
            </a:prstGeom>
            <a:noFill/>
            <a:ln>
              <a:noFill/>
            </a:ln>
          </p:spPr>
        </p:pic>
        <p:pic>
          <p:nvPicPr>
            <p:cNvPr id="855" name="Google Shape;855;p70" descr="Image of a frog"/>
            <p:cNvPicPr preferRelativeResize="0"/>
            <p:nvPr/>
          </p:nvPicPr>
          <p:blipFill rotWithShape="1">
            <a:blip r:embed="rId3">
              <a:alphaModFix/>
            </a:blip>
            <a:srcRect l="10054" t="11516" r="30272" b="8675"/>
            <a:stretch/>
          </p:blipFill>
          <p:spPr>
            <a:xfrm>
              <a:off x="3629400" y="1942625"/>
              <a:ext cx="1262624" cy="1014276"/>
            </a:xfrm>
            <a:prstGeom prst="rect">
              <a:avLst/>
            </a:prstGeom>
            <a:noFill/>
            <a:ln>
              <a:noFill/>
            </a:ln>
          </p:spPr>
        </p:pic>
        <p:sp>
          <p:nvSpPr>
            <p:cNvPr id="856" name="Google Shape;856;p70" descr="Plus sign"/>
            <p:cNvSpPr txBox="1"/>
            <p:nvPr/>
          </p:nvSpPr>
          <p:spPr>
            <a:xfrm>
              <a:off x="7816450" y="1980513"/>
              <a:ext cx="495300" cy="8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a:t>+</a:t>
              </a:r>
              <a:endParaRPr sz="4400" dirty="0"/>
            </a:p>
          </p:txBody>
        </p:sp>
        <p:pic>
          <p:nvPicPr>
            <p:cNvPr id="857" name="Google Shape;857;p70" descr="Image of a frog"/>
            <p:cNvPicPr preferRelativeResize="0"/>
            <p:nvPr/>
          </p:nvPicPr>
          <p:blipFill rotWithShape="1">
            <a:blip r:embed="rId3">
              <a:alphaModFix/>
            </a:blip>
            <a:srcRect l="10054" t="11516" r="30272" b="8675"/>
            <a:stretch/>
          </p:blipFill>
          <p:spPr>
            <a:xfrm>
              <a:off x="1035050" y="5295425"/>
              <a:ext cx="1262624" cy="1014276"/>
            </a:xfrm>
            <a:prstGeom prst="rect">
              <a:avLst/>
            </a:prstGeom>
            <a:noFill/>
            <a:ln>
              <a:noFill/>
            </a:ln>
          </p:spPr>
        </p:pic>
        <p:pic>
          <p:nvPicPr>
            <p:cNvPr id="858" name="Google Shape;858;p70" descr="Image of a frog"/>
            <p:cNvPicPr preferRelativeResize="0"/>
            <p:nvPr/>
          </p:nvPicPr>
          <p:blipFill rotWithShape="1">
            <a:blip r:embed="rId3">
              <a:alphaModFix/>
            </a:blip>
            <a:srcRect l="10054" t="11516" r="30272" b="8675"/>
            <a:stretch/>
          </p:blipFill>
          <p:spPr>
            <a:xfrm>
              <a:off x="4349338" y="5295525"/>
              <a:ext cx="1262624" cy="1014276"/>
            </a:xfrm>
            <a:prstGeom prst="rect">
              <a:avLst/>
            </a:prstGeom>
            <a:noFill/>
            <a:ln>
              <a:noFill/>
            </a:ln>
          </p:spPr>
        </p:pic>
        <p:pic>
          <p:nvPicPr>
            <p:cNvPr id="859" name="Google Shape;859;p70" descr="Image of a frog"/>
            <p:cNvPicPr preferRelativeResize="0"/>
            <p:nvPr/>
          </p:nvPicPr>
          <p:blipFill rotWithShape="1">
            <a:blip r:embed="rId3">
              <a:alphaModFix/>
            </a:blip>
            <a:srcRect l="10054" t="11516" r="30272" b="8675"/>
            <a:stretch/>
          </p:blipFill>
          <p:spPr>
            <a:xfrm>
              <a:off x="7136588" y="5295425"/>
              <a:ext cx="1262624" cy="1014276"/>
            </a:xfrm>
            <a:prstGeom prst="rect">
              <a:avLst/>
            </a:prstGeom>
            <a:noFill/>
            <a:ln>
              <a:noFill/>
            </a:ln>
          </p:spPr>
        </p:pic>
        <p:pic>
          <p:nvPicPr>
            <p:cNvPr id="860" name="Google Shape;860;p70" descr="Image of a frog"/>
            <p:cNvPicPr preferRelativeResize="0"/>
            <p:nvPr/>
          </p:nvPicPr>
          <p:blipFill rotWithShape="1">
            <a:blip r:embed="rId3">
              <a:alphaModFix/>
            </a:blip>
            <a:srcRect l="10054" t="11516" r="30272" b="8675"/>
            <a:stretch/>
          </p:blipFill>
          <p:spPr>
            <a:xfrm>
              <a:off x="5823975" y="5295425"/>
              <a:ext cx="1262624" cy="1014276"/>
            </a:xfrm>
            <a:prstGeom prst="rect">
              <a:avLst/>
            </a:prstGeom>
            <a:noFill/>
            <a:ln>
              <a:noFill/>
            </a:ln>
          </p:spPr>
        </p:pic>
        <p:sp>
          <p:nvSpPr>
            <p:cNvPr id="862" name="Google Shape;862;p70" descr="Plus sign"/>
            <p:cNvSpPr txBox="1"/>
            <p:nvPr/>
          </p:nvSpPr>
          <p:spPr>
            <a:xfrm>
              <a:off x="3642025" y="5295513"/>
              <a:ext cx="495300" cy="8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a:t>+</a:t>
              </a:r>
              <a:endParaRPr sz="4400"/>
            </a:p>
          </p:txBody>
        </p:sp>
        <p:pic>
          <p:nvPicPr>
            <p:cNvPr id="863" name="Google Shape;863;p70" descr="Image of a frog"/>
            <p:cNvPicPr preferRelativeResize="0"/>
            <p:nvPr/>
          </p:nvPicPr>
          <p:blipFill rotWithShape="1">
            <a:blip r:embed="rId3">
              <a:alphaModFix/>
            </a:blip>
            <a:srcRect l="10054" t="11516" r="30272" b="8675"/>
            <a:stretch/>
          </p:blipFill>
          <p:spPr>
            <a:xfrm>
              <a:off x="1035050" y="4152425"/>
              <a:ext cx="1262624" cy="1014276"/>
            </a:xfrm>
            <a:prstGeom prst="rect">
              <a:avLst/>
            </a:prstGeom>
            <a:noFill/>
            <a:ln>
              <a:noFill/>
            </a:ln>
          </p:spPr>
        </p:pic>
        <p:pic>
          <p:nvPicPr>
            <p:cNvPr id="864" name="Google Shape;864;p70" descr="Image of a frog"/>
            <p:cNvPicPr preferRelativeResize="0"/>
            <p:nvPr/>
          </p:nvPicPr>
          <p:blipFill rotWithShape="1">
            <a:blip r:embed="rId3">
              <a:alphaModFix/>
            </a:blip>
            <a:srcRect l="10054" t="11516" r="30272" b="8675"/>
            <a:stretch/>
          </p:blipFill>
          <p:spPr>
            <a:xfrm>
              <a:off x="2370325" y="4152425"/>
              <a:ext cx="1262624" cy="1014276"/>
            </a:xfrm>
            <a:prstGeom prst="rect">
              <a:avLst/>
            </a:prstGeom>
            <a:noFill/>
            <a:ln>
              <a:noFill/>
            </a:ln>
          </p:spPr>
        </p:pic>
        <p:pic>
          <p:nvPicPr>
            <p:cNvPr id="865" name="Google Shape;865;p70" descr="Image of a frog"/>
            <p:cNvPicPr preferRelativeResize="0"/>
            <p:nvPr/>
          </p:nvPicPr>
          <p:blipFill rotWithShape="1">
            <a:blip r:embed="rId3">
              <a:alphaModFix/>
            </a:blip>
            <a:srcRect l="10054" t="11516" r="30272" b="8675"/>
            <a:stretch/>
          </p:blipFill>
          <p:spPr>
            <a:xfrm>
              <a:off x="7136588" y="4152425"/>
              <a:ext cx="1262624" cy="1014276"/>
            </a:xfrm>
            <a:prstGeom prst="rect">
              <a:avLst/>
            </a:prstGeom>
            <a:noFill/>
            <a:ln>
              <a:noFill/>
            </a:ln>
          </p:spPr>
        </p:pic>
        <p:pic>
          <p:nvPicPr>
            <p:cNvPr id="866" name="Google Shape;866;p70" descr="Image of a frog"/>
            <p:cNvPicPr preferRelativeResize="0"/>
            <p:nvPr/>
          </p:nvPicPr>
          <p:blipFill rotWithShape="1">
            <a:blip r:embed="rId3">
              <a:alphaModFix/>
            </a:blip>
            <a:srcRect l="10054" t="11516" r="30272" b="8675"/>
            <a:stretch/>
          </p:blipFill>
          <p:spPr>
            <a:xfrm>
              <a:off x="5823975" y="4152425"/>
              <a:ext cx="1262624" cy="1014276"/>
            </a:xfrm>
            <a:prstGeom prst="rect">
              <a:avLst/>
            </a:prstGeom>
            <a:noFill/>
            <a:ln>
              <a:noFill/>
            </a:ln>
          </p:spPr>
        </p:pic>
        <p:pic>
          <p:nvPicPr>
            <p:cNvPr id="867" name="Google Shape;867;p70" descr="Image of a frog"/>
            <p:cNvPicPr preferRelativeResize="0"/>
            <p:nvPr/>
          </p:nvPicPr>
          <p:blipFill rotWithShape="1">
            <a:blip r:embed="rId3">
              <a:alphaModFix/>
            </a:blip>
            <a:srcRect l="10054" t="11516" r="30272" b="8675"/>
            <a:stretch/>
          </p:blipFill>
          <p:spPr>
            <a:xfrm>
              <a:off x="3705600" y="4190575"/>
              <a:ext cx="1262624" cy="1014276"/>
            </a:xfrm>
            <a:prstGeom prst="rect">
              <a:avLst/>
            </a:prstGeom>
            <a:noFill/>
            <a:ln>
              <a:noFill/>
            </a:ln>
          </p:spPr>
        </p:pic>
        <p:sp>
          <p:nvSpPr>
            <p:cNvPr id="868" name="Google Shape;868;p70" descr="Plus sign"/>
            <p:cNvSpPr txBox="1"/>
            <p:nvPr/>
          </p:nvSpPr>
          <p:spPr>
            <a:xfrm>
              <a:off x="5176275" y="4286063"/>
              <a:ext cx="495300" cy="8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a:t>+</a:t>
              </a:r>
              <a:endParaRPr sz="4400"/>
            </a:p>
          </p:txBody>
        </p:sp>
      </p:grpSp>
      <p:sp>
        <p:nvSpPr>
          <p:cNvPr id="841" name="Google Shape;841;p70"/>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42</a:t>
            </a:fld>
            <a:endParaRPr sz="1800" dirty="0">
              <a:solidFill>
                <a:schemeClr val="dk1"/>
              </a:solidFill>
              <a:latin typeface="Arial"/>
              <a:ea typeface="Arial"/>
              <a:cs typeface="Arial"/>
              <a:sym typeface="Arial"/>
            </a:endParaRPr>
          </a:p>
        </p:txBody>
      </p:sp>
      <p:pic>
        <p:nvPicPr>
          <p:cNvPr id="843" name="Google Shape;843;p70" descr="Book cover of Speckled Frogs">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219202" y="152400"/>
            <a:ext cx="2791897" cy="1546200"/>
          </a:xfrm>
          <a:prstGeom prst="rect">
            <a:avLst/>
          </a:prstGeom>
          <a:noFill/>
          <a:ln>
            <a:noFill/>
          </a:ln>
        </p:spPr>
      </p:pic>
      <p:sp>
        <p:nvSpPr>
          <p:cNvPr id="845" name="Google Shape;845;p70" descr="Website address https://www.dailymail.co.uk/sciencetech/article-6872301/Scientists-want-cut-toes-dead-frogs"/>
          <p:cNvSpPr txBox="1"/>
          <p:nvPr/>
        </p:nvSpPr>
        <p:spPr>
          <a:xfrm rot="-5400000">
            <a:off x="6381485" y="3933597"/>
            <a:ext cx="47811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5"/>
              </a:rPr>
              <a:t>https://www.dailymail.co.uk/sciencetech/article-6872301/Scientists-want-cut-toes-dead-frogs.html</a:t>
            </a:r>
            <a:endParaRPr dirty="0"/>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71" descr="10 - frame"/>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b="0" i="0" u="none" strike="noStrike" cap="none" dirty="0">
                <a:solidFill>
                  <a:schemeClr val="dk2"/>
                </a:solidFill>
                <a:latin typeface="Arial"/>
                <a:ea typeface="Arial"/>
                <a:cs typeface="Arial"/>
                <a:sym typeface="Arial"/>
              </a:rPr>
              <a:t>10-frame</a:t>
            </a:r>
            <a:endParaRPr dirty="0"/>
          </a:p>
        </p:txBody>
      </p:sp>
      <p:sp>
        <p:nvSpPr>
          <p:cNvPr id="878" name="Google Shape;878;p71" descr="Explain what this symbol means: ="/>
          <p:cNvSpPr txBox="1">
            <a:spLocks noGrp="1"/>
          </p:cNvSpPr>
          <p:nvPr>
            <p:ph type="subTitle" idx="1"/>
          </p:nvPr>
        </p:nvSpPr>
        <p:spPr>
          <a:xfrm>
            <a:off x="1143000" y="1905000"/>
            <a:ext cx="7740650" cy="426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3600"/>
              <a:buFont typeface="Arial"/>
              <a:buNone/>
            </a:pPr>
            <a:r>
              <a:rPr lang="en-US" sz="3600" b="0" i="0" u="none" strike="noStrike" cap="none" dirty="0">
                <a:solidFill>
                  <a:schemeClr val="dk1"/>
                </a:solidFill>
                <a:latin typeface="Arial"/>
                <a:ea typeface="Arial"/>
                <a:cs typeface="Arial"/>
                <a:sym typeface="Arial"/>
              </a:rPr>
              <a:t>Explain what this symbol means:</a:t>
            </a:r>
            <a:endParaRPr dirty="0"/>
          </a:p>
          <a:p>
            <a:pPr marL="0" marR="0" lvl="0" indent="0" algn="ctr" rtl="0">
              <a:spcBef>
                <a:spcPts val="3320"/>
              </a:spcBef>
              <a:spcAft>
                <a:spcPts val="0"/>
              </a:spcAft>
              <a:buClr>
                <a:schemeClr val="dk1"/>
              </a:buClr>
              <a:buSzPts val="16600"/>
              <a:buFont typeface="Arial"/>
              <a:buNone/>
            </a:pPr>
            <a:r>
              <a:rPr lang="en-US" sz="16600" b="0" i="0" u="none" strike="noStrike" cap="none" dirty="0">
                <a:solidFill>
                  <a:schemeClr val="dk1"/>
                </a:solidFill>
                <a:latin typeface="Arial"/>
                <a:ea typeface="Arial"/>
                <a:cs typeface="Arial"/>
                <a:sym typeface="Arial"/>
              </a:rPr>
              <a:t>=</a:t>
            </a:r>
            <a:endParaRPr dirty="0"/>
          </a:p>
        </p:txBody>
      </p:sp>
      <p:sp>
        <p:nvSpPr>
          <p:cNvPr id="876" name="Google Shape;876;p71"/>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43</a:t>
            </a:fld>
            <a:endParaRPr sz="1800" dirty="0">
              <a:solidFill>
                <a:schemeClr val="dk1"/>
              </a:solidFill>
              <a:latin typeface="Arial"/>
              <a:ea typeface="Arial"/>
              <a:cs typeface="Arial"/>
              <a:sym typeface="Arial"/>
            </a:endParaRPr>
          </a:p>
        </p:txBody>
      </p:sp>
      <p:pic>
        <p:nvPicPr>
          <p:cNvPr id="877" name="Google Shape;877;p71"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50" cy="1473200"/>
          </a:xfrm>
          <a:prstGeom prst="rect">
            <a:avLst/>
          </a:prstGeom>
          <a:noFill/>
          <a:ln>
            <a:noFill/>
          </a:ln>
        </p:spPr>
      </p:pic>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7" name="Google Shape;887;p72" descr="Decomposing Numbers"/>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b="0" i="0" u="none" strike="noStrike" cap="none" dirty="0">
                <a:solidFill>
                  <a:schemeClr val="dk2"/>
                </a:solidFill>
                <a:latin typeface="Arial"/>
                <a:ea typeface="Arial"/>
                <a:cs typeface="Arial"/>
                <a:sym typeface="Arial"/>
              </a:rPr>
              <a:t>Decomposing Numbers</a:t>
            </a:r>
            <a:endParaRPr dirty="0"/>
          </a:p>
        </p:txBody>
      </p:sp>
      <p:pic>
        <p:nvPicPr>
          <p:cNvPr id="886" name="Google Shape;886;p72" descr="Image of gray piece of material with 6 blue squares and a green piece of material with 2 blue squares&#10;"/>
          <p:cNvPicPr preferRelativeResize="0"/>
          <p:nvPr/>
        </p:nvPicPr>
        <p:blipFill rotWithShape="1">
          <a:blip r:embed="rId3">
            <a:alphaModFix/>
          </a:blip>
          <a:srcRect/>
          <a:stretch/>
        </p:blipFill>
        <p:spPr>
          <a:xfrm>
            <a:off x="1676400" y="2438400"/>
            <a:ext cx="6477000" cy="3771900"/>
          </a:xfrm>
          <a:prstGeom prst="rect">
            <a:avLst/>
          </a:prstGeom>
          <a:noFill/>
          <a:ln>
            <a:noFill/>
          </a:ln>
        </p:spPr>
      </p:pic>
      <p:sp>
        <p:nvSpPr>
          <p:cNvPr id="885" name="Google Shape;885;p72"/>
          <p:cNvSpPr txBox="1">
            <a:spLocks noGrp="1"/>
          </p:cNvSpPr>
          <p:nvPr>
            <p:ph type="sldNum" idx="12"/>
          </p:nvPr>
        </p:nvSpPr>
        <p:spPr>
          <a:xfrm>
            <a:off x="6750050" y="6381750"/>
            <a:ext cx="2133600" cy="476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400">
                <a:solidFill>
                  <a:schemeClr val="dk1"/>
                </a:solidFill>
                <a:latin typeface="Arial"/>
                <a:ea typeface="Arial"/>
                <a:cs typeface="Arial"/>
                <a:sym typeface="Arial"/>
              </a:rPr>
              <a:t>44</a:t>
            </a:fld>
            <a:endParaRPr sz="1400">
              <a:solidFill>
                <a:schemeClr val="dk1"/>
              </a:solidFill>
              <a:latin typeface="Arial"/>
              <a:ea typeface="Arial"/>
              <a:cs typeface="Arial"/>
              <a:sym typeface="Arial"/>
            </a:endParaRPr>
          </a:p>
        </p:txBody>
      </p:sp>
      <p:pic>
        <p:nvPicPr>
          <p:cNvPr id="888" name="Google Shape;888;p72" descr="Two Children Playing with a ball">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010400" y="152400"/>
            <a:ext cx="1873250" cy="1473200"/>
          </a:xfrm>
          <a:prstGeom prst="rect">
            <a:avLst/>
          </a:prstGeom>
          <a:noFill/>
          <a:ln>
            <a:noFill/>
          </a:ln>
        </p:spPr>
      </p:pic>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73" descr="Adding it up"/>
          <p:cNvSpPr txBox="1">
            <a:spLocks noGrp="1"/>
          </p:cNvSpPr>
          <p:nvPr>
            <p:ph type="ctrTitle"/>
          </p:nvPr>
        </p:nvSpPr>
        <p:spPr>
          <a:xfrm>
            <a:off x="1111250" y="228600"/>
            <a:ext cx="5746800" cy="14700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dirty="0"/>
              <a:t>Adding it up</a:t>
            </a:r>
            <a:endParaRPr sz="3800" dirty="0"/>
          </a:p>
        </p:txBody>
      </p:sp>
      <p:sp>
        <p:nvSpPr>
          <p:cNvPr id="898" name="Google Shape;898;p73" descr="four plus 5 versus six plus seven"/>
          <p:cNvSpPr txBox="1">
            <a:spLocks noGrp="1"/>
          </p:cNvSpPr>
          <p:nvPr>
            <p:ph type="subTitle" idx="1"/>
          </p:nvPr>
        </p:nvSpPr>
        <p:spPr>
          <a:xfrm>
            <a:off x="1143000" y="1905000"/>
            <a:ext cx="7740600" cy="3391800"/>
          </a:xfrm>
          <a:prstGeom prst="rect">
            <a:avLst/>
          </a:prstGeom>
          <a:noFill/>
          <a:ln>
            <a:noFill/>
          </a:ln>
        </p:spPr>
        <p:txBody>
          <a:bodyPr spcFirstLastPara="1" wrap="square" lIns="91425" tIns="45700" rIns="91425" bIns="45700" anchor="ctr" anchorCtr="0">
            <a:noAutofit/>
          </a:bodyPr>
          <a:lstStyle/>
          <a:p>
            <a:pPr marL="0" marR="0" lvl="0" indent="0" algn="ctr" rtl="0">
              <a:spcBef>
                <a:spcPts val="3320"/>
              </a:spcBef>
              <a:spcAft>
                <a:spcPts val="0"/>
              </a:spcAft>
              <a:buClr>
                <a:schemeClr val="dk1"/>
              </a:buClr>
              <a:buSzPts val="16600"/>
              <a:buFont typeface="Arial"/>
              <a:buNone/>
            </a:pPr>
            <a:r>
              <a:rPr lang="en-US" sz="8500" dirty="0"/>
              <a:t>4+5   vs   6+7</a:t>
            </a:r>
            <a:endParaRPr sz="8500" dirty="0"/>
          </a:p>
        </p:txBody>
      </p:sp>
      <p:sp>
        <p:nvSpPr>
          <p:cNvPr id="896" name="Google Shape;896;p73"/>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45</a:t>
            </a:fld>
            <a:endParaRPr sz="1800">
              <a:solidFill>
                <a:schemeClr val="dk1"/>
              </a:solidFill>
              <a:latin typeface="Arial"/>
              <a:ea typeface="Arial"/>
              <a:cs typeface="Arial"/>
              <a:sym typeface="Arial"/>
            </a:endParaRPr>
          </a:p>
        </p:txBody>
      </p:sp>
      <p:pic>
        <p:nvPicPr>
          <p:cNvPr id="897" name="Google Shape;897;p73" descr="Two Children Playing with a ball">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010400" y="152400"/>
            <a:ext cx="1873249" cy="1473201"/>
          </a:xfrm>
          <a:prstGeom prst="rect">
            <a:avLst/>
          </a:prstGeom>
          <a:noFill/>
          <a:ln>
            <a:noFill/>
          </a:ln>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8" name="Google Shape;908;p74" descr="Adding it Up"/>
          <p:cNvSpPr txBox="1"/>
          <p:nvPr/>
        </p:nvSpPr>
        <p:spPr>
          <a:xfrm>
            <a:off x="1111250" y="228600"/>
            <a:ext cx="7772400" cy="1470000"/>
          </a:xfrm>
          <a:prstGeom prst="rect">
            <a:avLst/>
          </a:prstGeom>
          <a:noFill/>
          <a:ln w="41275" cap="rnd" cmpd="sng">
            <a:solidFill>
              <a:srgbClr val="7373D1"/>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dirty="0">
                <a:solidFill>
                  <a:schemeClr val="dk2"/>
                </a:solidFill>
                <a:latin typeface="Arial"/>
                <a:ea typeface="Arial"/>
                <a:cs typeface="Arial"/>
                <a:sym typeface="Arial"/>
              </a:rPr>
              <a:t>Adding it Up</a:t>
            </a:r>
            <a:endParaRPr sz="7200" dirty="0">
              <a:solidFill>
                <a:schemeClr val="dk2"/>
              </a:solidFill>
              <a:latin typeface="Arial"/>
              <a:ea typeface="Arial"/>
              <a:cs typeface="Arial"/>
              <a:sym typeface="Arial"/>
            </a:endParaRPr>
          </a:p>
        </p:txBody>
      </p:sp>
      <p:sp>
        <p:nvSpPr>
          <p:cNvPr id="906" name="Google Shape;906;p74" descr="Solve in more than one way:&#10;&#10;seventeen plus sixteen"/>
          <p:cNvSpPr txBox="1">
            <a:spLocks noGrp="1"/>
          </p:cNvSpPr>
          <p:nvPr>
            <p:ph type="subTitle" idx="1"/>
          </p:nvPr>
        </p:nvSpPr>
        <p:spPr>
          <a:xfrm>
            <a:off x="1143000" y="1905000"/>
            <a:ext cx="7740600" cy="426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r>
              <a:rPr lang="en-US" sz="3600" dirty="0"/>
              <a:t>Solve in more than one way:</a:t>
            </a:r>
            <a:endParaRPr dirty="0"/>
          </a:p>
          <a:p>
            <a:pPr marL="0" lvl="0" indent="0" algn="ctr" rtl="0">
              <a:spcBef>
                <a:spcPts val="3320"/>
              </a:spcBef>
              <a:spcAft>
                <a:spcPts val="0"/>
              </a:spcAft>
              <a:buClr>
                <a:schemeClr val="dk1"/>
              </a:buClr>
              <a:buSzPts val="16600"/>
              <a:buFont typeface="Arial"/>
              <a:buNone/>
            </a:pPr>
            <a:r>
              <a:rPr lang="en-US" sz="16600" dirty="0"/>
              <a:t>17 + 16</a:t>
            </a:r>
            <a:endParaRPr dirty="0"/>
          </a:p>
        </p:txBody>
      </p:sp>
      <p:sp>
        <p:nvSpPr>
          <p:cNvPr id="905" name="Google Shape;905;p74"/>
          <p:cNvSpPr txBox="1">
            <a:spLocks noGrp="1"/>
          </p:cNvSpPr>
          <p:nvPr>
            <p:ph type="sldNum" idx="4294967295"/>
          </p:nvPr>
        </p:nvSpPr>
        <p:spPr>
          <a:xfrm>
            <a:off x="7756926" y="6172200"/>
            <a:ext cx="1126674"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46</a:t>
            </a:fld>
            <a:endParaRPr sz="1800" dirty="0">
              <a:solidFill>
                <a:schemeClr val="dk1"/>
              </a:solidFill>
              <a:latin typeface="Arial"/>
              <a:ea typeface="Arial"/>
              <a:cs typeface="Arial"/>
              <a:sym typeface="Arial"/>
            </a:endParaRP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8" name="Google Shape;918;p75" descr="Adding it Up"/>
          <p:cNvSpPr txBox="1"/>
          <p:nvPr/>
        </p:nvSpPr>
        <p:spPr>
          <a:xfrm>
            <a:off x="1111250" y="228600"/>
            <a:ext cx="7772400" cy="1470000"/>
          </a:xfrm>
          <a:prstGeom prst="rect">
            <a:avLst/>
          </a:prstGeom>
          <a:noFill/>
          <a:ln w="41275" cap="rnd" cmpd="sng">
            <a:solidFill>
              <a:srgbClr val="7373D1"/>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dirty="0">
                <a:solidFill>
                  <a:schemeClr val="dk2"/>
                </a:solidFill>
                <a:latin typeface="Arial"/>
                <a:ea typeface="Arial"/>
                <a:cs typeface="Arial"/>
                <a:sym typeface="Arial"/>
              </a:rPr>
              <a:t>Adding it Up</a:t>
            </a:r>
            <a:endParaRPr sz="7200" dirty="0">
              <a:solidFill>
                <a:schemeClr val="dk2"/>
              </a:solidFill>
              <a:latin typeface="Arial"/>
              <a:ea typeface="Arial"/>
              <a:cs typeface="Arial"/>
              <a:sym typeface="Arial"/>
            </a:endParaRPr>
          </a:p>
        </p:txBody>
      </p:sp>
      <p:sp>
        <p:nvSpPr>
          <p:cNvPr id="916" name="Google Shape;916;p75" descr="Solve in more than one way:&#10;&#10;twenty-two plus eighteen"/>
          <p:cNvSpPr txBox="1">
            <a:spLocks noGrp="1"/>
          </p:cNvSpPr>
          <p:nvPr>
            <p:ph type="subTitle" idx="1"/>
          </p:nvPr>
        </p:nvSpPr>
        <p:spPr>
          <a:xfrm>
            <a:off x="1143000" y="1905000"/>
            <a:ext cx="7740600" cy="426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r>
              <a:rPr lang="en-US" sz="3600" dirty="0"/>
              <a:t>Solve in more than one way:</a:t>
            </a:r>
            <a:endParaRPr dirty="0"/>
          </a:p>
          <a:p>
            <a:pPr marL="0" lvl="0" indent="0" algn="ctr" rtl="0">
              <a:spcBef>
                <a:spcPts val="3320"/>
              </a:spcBef>
              <a:spcAft>
                <a:spcPts val="0"/>
              </a:spcAft>
              <a:buClr>
                <a:schemeClr val="dk1"/>
              </a:buClr>
              <a:buSzPts val="16600"/>
              <a:buFont typeface="Arial"/>
              <a:buNone/>
            </a:pPr>
            <a:r>
              <a:rPr lang="en-US" sz="16600" dirty="0"/>
              <a:t>22 + 18</a:t>
            </a:r>
            <a:endParaRPr dirty="0"/>
          </a:p>
        </p:txBody>
      </p:sp>
      <p:sp>
        <p:nvSpPr>
          <p:cNvPr id="915" name="Google Shape;915;p75"/>
          <p:cNvSpPr txBox="1">
            <a:spLocks noGrp="1"/>
          </p:cNvSpPr>
          <p:nvPr>
            <p:ph type="sldNum" idx="4294967295"/>
          </p:nvPr>
        </p:nvSpPr>
        <p:spPr>
          <a:xfrm>
            <a:off x="8229550" y="6140550"/>
            <a:ext cx="65405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47</a:t>
            </a:fld>
            <a:endParaRPr sz="1800" dirty="0">
              <a:solidFill>
                <a:schemeClr val="dk1"/>
              </a:solidFill>
              <a:latin typeface="Arial"/>
              <a:ea typeface="Arial"/>
              <a:cs typeface="Arial"/>
              <a:sym typeface="Arial"/>
            </a:endParaRP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8" name="Google Shape;928;p76" descr="Adding it Up"/>
          <p:cNvSpPr txBox="1"/>
          <p:nvPr/>
        </p:nvSpPr>
        <p:spPr>
          <a:xfrm>
            <a:off x="1111250" y="228600"/>
            <a:ext cx="7772400" cy="1470000"/>
          </a:xfrm>
          <a:prstGeom prst="rect">
            <a:avLst/>
          </a:prstGeom>
          <a:noFill/>
          <a:ln w="41275" cap="rnd" cmpd="sng">
            <a:solidFill>
              <a:srgbClr val="7373D1"/>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a:solidFill>
                  <a:schemeClr val="dk2"/>
                </a:solidFill>
                <a:latin typeface="Arial"/>
                <a:ea typeface="Arial"/>
                <a:cs typeface="Arial"/>
                <a:sym typeface="Arial"/>
              </a:rPr>
              <a:t>Adding it Up</a:t>
            </a:r>
            <a:endParaRPr sz="7200">
              <a:solidFill>
                <a:schemeClr val="dk2"/>
              </a:solidFill>
              <a:latin typeface="Arial"/>
              <a:ea typeface="Arial"/>
              <a:cs typeface="Arial"/>
              <a:sym typeface="Arial"/>
            </a:endParaRPr>
          </a:p>
        </p:txBody>
      </p:sp>
      <p:sp>
        <p:nvSpPr>
          <p:cNvPr id="926" name="Google Shape;926;p76" descr="Solve in more than one way:&#10;&#10;thirty-five plus seventeen"/>
          <p:cNvSpPr txBox="1">
            <a:spLocks noGrp="1"/>
          </p:cNvSpPr>
          <p:nvPr>
            <p:ph type="subTitle" idx="1"/>
          </p:nvPr>
        </p:nvSpPr>
        <p:spPr>
          <a:xfrm>
            <a:off x="1143000" y="1905000"/>
            <a:ext cx="7740600" cy="426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Arial"/>
              <a:buNone/>
            </a:pPr>
            <a:r>
              <a:rPr lang="en-US" sz="3600" dirty="0"/>
              <a:t>Solve in more than one way:</a:t>
            </a:r>
            <a:endParaRPr dirty="0"/>
          </a:p>
          <a:p>
            <a:pPr marL="0" lvl="0" indent="0" algn="ctr" rtl="0">
              <a:spcBef>
                <a:spcPts val="3320"/>
              </a:spcBef>
              <a:spcAft>
                <a:spcPts val="0"/>
              </a:spcAft>
              <a:buClr>
                <a:schemeClr val="dk1"/>
              </a:buClr>
              <a:buSzPts val="16600"/>
              <a:buFont typeface="Arial"/>
              <a:buNone/>
            </a:pPr>
            <a:r>
              <a:rPr lang="en-US" sz="16600" dirty="0"/>
              <a:t>35 + 17</a:t>
            </a:r>
            <a:endParaRPr dirty="0"/>
          </a:p>
        </p:txBody>
      </p:sp>
      <p:sp>
        <p:nvSpPr>
          <p:cNvPr id="925" name="Google Shape;925;p76"/>
          <p:cNvSpPr txBox="1">
            <a:spLocks noGrp="1"/>
          </p:cNvSpPr>
          <p:nvPr>
            <p:ph type="sldNum" idx="4294967295"/>
          </p:nvPr>
        </p:nvSpPr>
        <p:spPr>
          <a:xfrm>
            <a:off x="8085555" y="6140550"/>
            <a:ext cx="6858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48</a:t>
            </a:fld>
            <a:endParaRPr sz="1800" dirty="0">
              <a:solidFill>
                <a:schemeClr val="dk1"/>
              </a:solidFill>
              <a:latin typeface="Arial"/>
              <a:ea typeface="Arial"/>
              <a:cs typeface="Arial"/>
              <a:sym typeface="Arial"/>
            </a:endParaRP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77" descr="Provide Multiple Means of Action and Expression"/>
          <p:cNvSpPr txBox="1">
            <a:spLocks noGrp="1"/>
          </p:cNvSpPr>
          <p:nvPr>
            <p:ph type="title"/>
          </p:nvPr>
        </p:nvSpPr>
        <p:spPr>
          <a:xfrm>
            <a:off x="1143000" y="0"/>
            <a:ext cx="8001000" cy="1143000"/>
          </a:xfrm>
          <a:prstGeom prst="rect">
            <a:avLst/>
          </a:prstGeom>
          <a:solidFill>
            <a:srgbClr val="1267A5"/>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25" dirty="0">
                <a:solidFill>
                  <a:schemeClr val="lt1"/>
                </a:solidFill>
              </a:rPr>
              <a:t>Provide Multiple Means of </a:t>
            </a:r>
            <a:r>
              <a:rPr lang="en-US" sz="3225" b="1" dirty="0">
                <a:solidFill>
                  <a:schemeClr val="lt1"/>
                </a:solidFill>
              </a:rPr>
              <a:t>Action &amp; Expression</a:t>
            </a:r>
            <a:endParaRPr sz="3225" dirty="0"/>
          </a:p>
        </p:txBody>
      </p:sp>
      <p:sp>
        <p:nvSpPr>
          <p:cNvPr id="934" name="Google Shape;934;p77" descr="5: Provide options for expression and communication&#10;5.1 Use multiple media for communication&#10;5.2 Use multiple tools for construction and composition&#10;5.3 Build fluencies with graduated levels of support for practive and performance"/>
          <p:cNvSpPr txBox="1">
            <a:spLocks noGrp="1"/>
          </p:cNvSpPr>
          <p:nvPr>
            <p:ph type="body" idx="1"/>
          </p:nvPr>
        </p:nvSpPr>
        <p:spPr>
          <a:xfrm>
            <a:off x="1143000" y="1219200"/>
            <a:ext cx="8001000" cy="5105400"/>
          </a:xfrm>
          <a:prstGeom prst="rect">
            <a:avLst/>
          </a:prstGeom>
          <a:solidFill>
            <a:srgbClr val="1267A5">
              <a:alpha val="18820"/>
            </a:srgbClr>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267A5"/>
              </a:buClr>
              <a:buSzPts val="3000"/>
              <a:buFont typeface="Arial"/>
              <a:buNone/>
            </a:pPr>
            <a:r>
              <a:rPr lang="en-US" sz="3000" dirty="0">
                <a:solidFill>
                  <a:srgbClr val="1267A5"/>
                </a:solidFill>
              </a:rPr>
              <a:t>5: Provide options for expression and communication </a:t>
            </a:r>
            <a:endParaRPr sz="3000" dirty="0">
              <a:solidFill>
                <a:srgbClr val="1267A5"/>
              </a:solidFill>
            </a:endParaRPr>
          </a:p>
          <a:p>
            <a:pPr marL="0" lvl="0" indent="0" algn="l" rtl="0">
              <a:spcBef>
                <a:spcPts val="600"/>
              </a:spcBef>
              <a:spcAft>
                <a:spcPts val="0"/>
              </a:spcAft>
              <a:buClr>
                <a:schemeClr val="dk1"/>
              </a:buClr>
              <a:buSzPts val="3000"/>
              <a:buFont typeface="Arial"/>
              <a:buNone/>
            </a:pPr>
            <a:r>
              <a:rPr lang="en-US" sz="3000" dirty="0"/>
              <a:t>5.1 Use multiple media for communication </a:t>
            </a:r>
            <a:endParaRPr sz="3000" dirty="0"/>
          </a:p>
          <a:p>
            <a:pPr marL="0" lvl="0" indent="0" algn="l" rtl="0">
              <a:spcBef>
                <a:spcPts val="600"/>
              </a:spcBef>
              <a:spcAft>
                <a:spcPts val="0"/>
              </a:spcAft>
              <a:buClr>
                <a:schemeClr val="dk1"/>
              </a:buClr>
              <a:buSzPts val="3000"/>
              <a:buFont typeface="Arial"/>
              <a:buNone/>
            </a:pPr>
            <a:r>
              <a:rPr lang="en-US" sz="3000" dirty="0"/>
              <a:t>5.2 Use </a:t>
            </a:r>
            <a:r>
              <a:rPr lang="en-US" sz="3000" u="sng" dirty="0"/>
              <a:t>multiple tools for construction and composition </a:t>
            </a:r>
            <a:endParaRPr sz="3000" u="sng" dirty="0"/>
          </a:p>
          <a:p>
            <a:pPr marL="0" lvl="0" indent="0" algn="l" rtl="0">
              <a:spcBef>
                <a:spcPts val="600"/>
              </a:spcBef>
              <a:spcAft>
                <a:spcPts val="0"/>
              </a:spcAft>
              <a:buClr>
                <a:schemeClr val="dk1"/>
              </a:buClr>
              <a:buSzPts val="3000"/>
              <a:buFont typeface="Arial"/>
              <a:buNone/>
            </a:pPr>
            <a:r>
              <a:rPr lang="en-US" sz="3000" dirty="0"/>
              <a:t>5.3 Build fluencies with graduated levels of support for practice and performance</a:t>
            </a:r>
            <a:endParaRPr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3"/>
          <p:cNvSpPr txBox="1">
            <a:spLocks noGrp="1"/>
          </p:cNvSpPr>
          <p:nvPr>
            <p:ph type="ctrTitle"/>
          </p:nvPr>
        </p:nvSpPr>
        <p:spPr>
          <a:xfrm>
            <a:off x="1111250" y="228600"/>
            <a:ext cx="5746800" cy="9543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Counting Books</a:t>
            </a:r>
            <a:endParaRPr/>
          </a:p>
        </p:txBody>
      </p:sp>
      <p:sp>
        <p:nvSpPr>
          <p:cNvPr id="416" name="Google Shape;416;p33"/>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5</a:t>
            </a:fld>
            <a:endParaRPr sz="1800">
              <a:solidFill>
                <a:schemeClr val="dk1"/>
              </a:solidFill>
              <a:latin typeface="Arial"/>
              <a:ea typeface="Arial"/>
              <a:cs typeface="Arial"/>
              <a:sym typeface="Arial"/>
            </a:endParaRPr>
          </a:p>
        </p:txBody>
      </p:sp>
      <p:pic>
        <p:nvPicPr>
          <p:cNvPr id="417" name="Google Shape;417;p33" descr="Picture of two children playing ball"/>
          <p:cNvPicPr preferRelativeResize="0"/>
          <p:nvPr/>
        </p:nvPicPr>
        <p:blipFill rotWithShape="1">
          <a:blip r:embed="rId3">
            <a:alphaModFix/>
          </a:blip>
          <a:srcRect/>
          <a:stretch/>
        </p:blipFill>
        <p:spPr>
          <a:xfrm>
            <a:off x="7010400" y="152400"/>
            <a:ext cx="1873249" cy="1473201"/>
          </a:xfrm>
          <a:prstGeom prst="rect">
            <a:avLst/>
          </a:prstGeom>
          <a:noFill/>
          <a:ln>
            <a:noFill/>
          </a:ln>
        </p:spPr>
      </p:pic>
      <p:pic>
        <p:nvPicPr>
          <p:cNvPr id="418" name="Google Shape;418;p33" descr="Picture of the book Russell the Sheep"/>
          <p:cNvPicPr preferRelativeResize="0"/>
          <p:nvPr/>
        </p:nvPicPr>
        <p:blipFill rotWithShape="1">
          <a:blip r:embed="rId4">
            <a:alphaModFix/>
          </a:blip>
          <a:srcRect/>
          <a:stretch/>
        </p:blipFill>
        <p:spPr>
          <a:xfrm>
            <a:off x="2076258" y="1495425"/>
            <a:ext cx="4934143" cy="5225900"/>
          </a:xfrm>
          <a:prstGeom prst="rect">
            <a:avLst/>
          </a:prstGeom>
          <a:noFill/>
          <a:ln>
            <a:noFill/>
          </a:ln>
        </p:spPr>
      </p:pic>
      <p:sp>
        <p:nvSpPr>
          <p:cNvPr id="419" name="Google Shape;419;p33" descr="Website address:&#10;https://www.youtube.com/watch?v=rZGMe77tiG0&#13;&#10;"/>
          <p:cNvSpPr txBox="1"/>
          <p:nvPr/>
        </p:nvSpPr>
        <p:spPr>
          <a:xfrm rot="-5400000">
            <a:off x="6215850" y="4234650"/>
            <a:ext cx="4465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5"/>
              </a:rPr>
              <a:t>https://www.youtube.com/watch?v=rZGMe77tiG0</a:t>
            </a:r>
            <a:endParaRPr dirty="0"/>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78" descr="Provide Multiple Means of Engagement"/>
          <p:cNvSpPr txBox="1">
            <a:spLocks noGrp="1"/>
          </p:cNvSpPr>
          <p:nvPr>
            <p:ph type="title"/>
          </p:nvPr>
        </p:nvSpPr>
        <p:spPr>
          <a:xfrm>
            <a:off x="1143000" y="0"/>
            <a:ext cx="8001000" cy="1143000"/>
          </a:xfrm>
          <a:prstGeom prst="rect">
            <a:avLst/>
          </a:prstGeom>
          <a:solidFill>
            <a:srgbClr val="388C42"/>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chemeClr val="lt1"/>
                </a:solidFill>
              </a:rPr>
              <a:t>Provide Multiple Means of </a:t>
            </a:r>
            <a:r>
              <a:rPr lang="en-US" b="1" dirty="0">
                <a:solidFill>
                  <a:schemeClr val="lt1"/>
                </a:solidFill>
              </a:rPr>
              <a:t>Engagement</a:t>
            </a:r>
            <a:endParaRPr dirty="0"/>
          </a:p>
        </p:txBody>
      </p:sp>
      <p:sp>
        <p:nvSpPr>
          <p:cNvPr id="940" name="Google Shape;940;p78" descr="7: Provide options for recruiting interest&#10;7.1 Optimize individual choice and autonomy&#10;7.2 Optimize relevance, value, and authenticity&#10;7.3 Minimize threats and distractions"/>
          <p:cNvSpPr txBox="1">
            <a:spLocks noGrp="1"/>
          </p:cNvSpPr>
          <p:nvPr>
            <p:ph type="body" idx="1"/>
          </p:nvPr>
        </p:nvSpPr>
        <p:spPr>
          <a:xfrm>
            <a:off x="1143000" y="1219200"/>
            <a:ext cx="8001000" cy="5105400"/>
          </a:xfrm>
          <a:prstGeom prst="rect">
            <a:avLst/>
          </a:prstGeom>
          <a:solidFill>
            <a:srgbClr val="388C42">
              <a:alpha val="18820"/>
            </a:srgbClr>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388C42"/>
              </a:buClr>
              <a:buSzPts val="3000"/>
              <a:buFont typeface="Arial"/>
              <a:buNone/>
            </a:pPr>
            <a:r>
              <a:rPr lang="en-US" sz="3000" dirty="0">
                <a:solidFill>
                  <a:srgbClr val="388C42"/>
                </a:solidFill>
              </a:rPr>
              <a:t>7: Provide options for recruiting interest </a:t>
            </a:r>
            <a:endParaRPr sz="3000" dirty="0">
              <a:solidFill>
                <a:srgbClr val="388C42"/>
              </a:solidFill>
            </a:endParaRPr>
          </a:p>
          <a:p>
            <a:pPr marL="0" lvl="0" indent="0" algn="l" rtl="0">
              <a:spcBef>
                <a:spcPts val="600"/>
              </a:spcBef>
              <a:spcAft>
                <a:spcPts val="0"/>
              </a:spcAft>
              <a:buClr>
                <a:schemeClr val="dk1"/>
              </a:buClr>
              <a:buSzPts val="3000"/>
              <a:buFont typeface="Arial"/>
              <a:buNone/>
            </a:pPr>
            <a:r>
              <a:rPr lang="en-US" sz="3000" dirty="0"/>
              <a:t>7.1 Optimize </a:t>
            </a:r>
            <a:r>
              <a:rPr lang="en-US" sz="3000" u="sng" dirty="0"/>
              <a:t>individual choice and autonomy </a:t>
            </a:r>
            <a:endParaRPr sz="3000" u="sng" dirty="0"/>
          </a:p>
          <a:p>
            <a:pPr marL="0" lvl="0" indent="0" algn="l" rtl="0">
              <a:spcBef>
                <a:spcPts val="600"/>
              </a:spcBef>
              <a:spcAft>
                <a:spcPts val="0"/>
              </a:spcAft>
              <a:buClr>
                <a:schemeClr val="dk1"/>
              </a:buClr>
              <a:buSzPts val="3000"/>
              <a:buFont typeface="Arial"/>
              <a:buNone/>
            </a:pPr>
            <a:r>
              <a:rPr lang="en-US" sz="3000" dirty="0"/>
              <a:t>7.2 Optimize relevance, value, and authenticity </a:t>
            </a:r>
            <a:endParaRPr sz="3000" dirty="0"/>
          </a:p>
          <a:p>
            <a:pPr marL="0" lvl="0" indent="0" algn="l" rtl="0">
              <a:spcBef>
                <a:spcPts val="600"/>
              </a:spcBef>
              <a:spcAft>
                <a:spcPts val="0"/>
              </a:spcAft>
              <a:buClr>
                <a:schemeClr val="dk1"/>
              </a:buClr>
              <a:buSzPts val="3000"/>
              <a:buFont typeface="Arial"/>
              <a:buNone/>
            </a:pPr>
            <a:r>
              <a:rPr lang="en-US" sz="3000" dirty="0"/>
              <a:t>7.3 Minimize threats and distractions</a:t>
            </a:r>
            <a:endParaRPr dirty="0"/>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9" name="Google Shape;949;p79" descr="SMP #1 Make sense of problems and persevere in solving them"/>
          <p:cNvSpPr txBox="1"/>
          <p:nvPr/>
        </p:nvSpPr>
        <p:spPr>
          <a:xfrm>
            <a:off x="4206240" y="1131094"/>
            <a:ext cx="4674300" cy="2067000"/>
          </a:xfrm>
          <a:prstGeom prst="rect">
            <a:avLst/>
          </a:prstGeom>
          <a:solidFill>
            <a:srgbClr val="B7D37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Arial"/>
              <a:buNone/>
            </a:pPr>
            <a:r>
              <a:rPr lang="en-US" sz="3300" b="1" dirty="0">
                <a:solidFill>
                  <a:schemeClr val="dk1"/>
                </a:solidFill>
                <a:latin typeface="Arial"/>
                <a:ea typeface="Arial"/>
                <a:cs typeface="Arial"/>
                <a:sym typeface="Arial"/>
              </a:rPr>
              <a:t>SMP #1 Make sense of problems and persevere in solving them.</a:t>
            </a:r>
            <a:endParaRPr dirty="0"/>
          </a:p>
        </p:txBody>
      </p:sp>
      <p:sp>
        <p:nvSpPr>
          <p:cNvPr id="948" name="Google Shape;948;p79" descr="When presented with a problem, make a plan, carry out the plan, and evaluate its success."/>
          <p:cNvSpPr txBox="1">
            <a:spLocks noGrp="1"/>
          </p:cNvSpPr>
          <p:nvPr>
            <p:ph type="body" idx="1"/>
          </p:nvPr>
        </p:nvSpPr>
        <p:spPr>
          <a:xfrm>
            <a:off x="4480560" y="3371850"/>
            <a:ext cx="4400100" cy="211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052"/>
              <a:buFont typeface="Arial"/>
              <a:buNone/>
            </a:pPr>
            <a:r>
              <a:rPr lang="en-US" sz="3052" dirty="0"/>
              <a:t>When presented with a problem, make a plan, carry out the plan, and evaluate its success.</a:t>
            </a:r>
            <a:endParaRPr dirty="0"/>
          </a:p>
        </p:txBody>
      </p:sp>
      <p:pic>
        <p:nvPicPr>
          <p:cNvPr id="950" name="Google Shape;950;p79" descr="Yellow flower in dry dirt"/>
          <p:cNvPicPr preferRelativeResize="0"/>
          <p:nvPr/>
        </p:nvPicPr>
        <p:blipFill rotWithShape="1">
          <a:blip r:embed="rId3">
            <a:alphaModFix/>
          </a:blip>
          <a:srcRect l="14927" r="14723"/>
          <a:stretch/>
        </p:blipFill>
        <p:spPr>
          <a:xfrm>
            <a:off x="176981" y="1131093"/>
            <a:ext cx="3958143" cy="4373959"/>
          </a:xfrm>
          <a:prstGeom prst="rect">
            <a:avLst/>
          </a:prstGeom>
          <a:noFill/>
          <a:ln>
            <a:noFill/>
          </a:ln>
        </p:spPr>
      </p:pic>
      <p:sp>
        <p:nvSpPr>
          <p:cNvPr id="951" name="Google Shape;951;p79"/>
          <p:cNvSpPr txBox="1">
            <a:spLocks noGrp="1"/>
          </p:cNvSpPr>
          <p:nvPr>
            <p:ph type="sldNum" idx="12"/>
          </p:nvPr>
        </p:nvSpPr>
        <p:spPr>
          <a:xfrm>
            <a:off x="6543390" y="6381900"/>
            <a:ext cx="2133600"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51</a:t>
            </a:fld>
            <a:endParaRPr dirty="0"/>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60" name="Google Shape;960;p80" descr="SMP #7 Look for and make use of structure"/>
          <p:cNvSpPr txBox="1"/>
          <p:nvPr/>
        </p:nvSpPr>
        <p:spPr>
          <a:xfrm>
            <a:off x="4206240" y="1131094"/>
            <a:ext cx="4674300" cy="2067000"/>
          </a:xfrm>
          <a:prstGeom prst="rect">
            <a:avLst/>
          </a:prstGeom>
          <a:solidFill>
            <a:srgbClr val="B7D37C"/>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dk1"/>
              </a:buClr>
              <a:buSzPts val="3300"/>
              <a:buFont typeface="Arial"/>
              <a:buNone/>
            </a:pPr>
            <a:r>
              <a:rPr lang="en-US" sz="3300" b="1" dirty="0">
                <a:solidFill>
                  <a:schemeClr val="dk1"/>
                </a:solidFill>
                <a:latin typeface="Arial"/>
                <a:ea typeface="Arial"/>
                <a:cs typeface="Arial"/>
                <a:sym typeface="Arial"/>
              </a:rPr>
              <a:t>SMP #7 Look for</a:t>
            </a:r>
            <a:br>
              <a:rPr lang="en-US" sz="3300" b="1" dirty="0">
                <a:solidFill>
                  <a:schemeClr val="dk1"/>
                </a:solidFill>
                <a:latin typeface="Arial"/>
                <a:ea typeface="Arial"/>
                <a:cs typeface="Arial"/>
                <a:sym typeface="Arial"/>
              </a:rPr>
            </a:br>
            <a:r>
              <a:rPr lang="en-US" sz="3300" b="1" dirty="0">
                <a:solidFill>
                  <a:schemeClr val="dk1"/>
                </a:solidFill>
                <a:latin typeface="Arial"/>
                <a:ea typeface="Arial"/>
                <a:cs typeface="Arial"/>
                <a:sym typeface="Arial"/>
              </a:rPr>
              <a:t>and make use</a:t>
            </a:r>
            <a:br>
              <a:rPr lang="en-US" sz="3300" b="1" dirty="0">
                <a:solidFill>
                  <a:schemeClr val="dk1"/>
                </a:solidFill>
                <a:latin typeface="Arial"/>
                <a:ea typeface="Arial"/>
                <a:cs typeface="Arial"/>
                <a:sym typeface="Arial"/>
              </a:rPr>
            </a:br>
            <a:r>
              <a:rPr lang="en-US" sz="3300" b="1" dirty="0">
                <a:solidFill>
                  <a:schemeClr val="dk1"/>
                </a:solidFill>
                <a:latin typeface="Arial"/>
                <a:ea typeface="Arial"/>
                <a:cs typeface="Arial"/>
                <a:sym typeface="Arial"/>
              </a:rPr>
              <a:t>of structure. </a:t>
            </a:r>
            <a:endParaRPr dirty="0"/>
          </a:p>
        </p:txBody>
      </p:sp>
      <p:sp>
        <p:nvSpPr>
          <p:cNvPr id="959" name="Google Shape;959;p80" descr="See and understand how numbers and spaces are organized and put together as parts and wholes"/>
          <p:cNvSpPr txBox="1">
            <a:spLocks noGrp="1"/>
          </p:cNvSpPr>
          <p:nvPr>
            <p:ph type="body" idx="1"/>
          </p:nvPr>
        </p:nvSpPr>
        <p:spPr>
          <a:xfrm>
            <a:off x="4334256" y="3344418"/>
            <a:ext cx="4546200" cy="19992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3052"/>
              <a:buFont typeface="Arial"/>
              <a:buNone/>
            </a:pPr>
            <a:r>
              <a:rPr lang="en-US" sz="3052" dirty="0"/>
              <a:t>See and understand how numbers and spaces are organized and put together as parts and wholes.</a:t>
            </a:r>
            <a:endParaRPr dirty="0"/>
          </a:p>
        </p:txBody>
      </p:sp>
      <p:pic>
        <p:nvPicPr>
          <p:cNvPr id="961" name="Google Shape;961;p80" descr="structure"/>
          <p:cNvPicPr preferRelativeResize="0"/>
          <p:nvPr/>
        </p:nvPicPr>
        <p:blipFill rotWithShape="1">
          <a:blip r:embed="rId3">
            <a:alphaModFix/>
          </a:blip>
          <a:srcRect/>
          <a:stretch/>
        </p:blipFill>
        <p:spPr>
          <a:xfrm rot="-5400000">
            <a:off x="115775" y="1627377"/>
            <a:ext cx="4325664" cy="3333098"/>
          </a:xfrm>
          <a:prstGeom prst="rect">
            <a:avLst/>
          </a:prstGeom>
          <a:noFill/>
          <a:ln>
            <a:noFill/>
          </a:ln>
        </p:spPr>
      </p:pic>
      <p:sp>
        <p:nvSpPr>
          <p:cNvPr id="962" name="Google Shape;962;p80"/>
          <p:cNvSpPr txBox="1">
            <a:spLocks noGrp="1"/>
          </p:cNvSpPr>
          <p:nvPr>
            <p:ph type="sldNum" idx="12"/>
          </p:nvPr>
        </p:nvSpPr>
        <p:spPr>
          <a:xfrm>
            <a:off x="7010400" y="6381750"/>
            <a:ext cx="1748589" cy="4761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52</a:t>
            </a:fld>
            <a:endParaRPr dirty="0"/>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81" descr="Think about"/>
          <p:cNvSpPr txBox="1">
            <a:spLocks noGrp="1"/>
          </p:cNvSpPr>
          <p:nvPr>
            <p:ph type="ctrTitle"/>
          </p:nvPr>
        </p:nvSpPr>
        <p:spPr>
          <a:xfrm>
            <a:off x="1111250" y="228600"/>
            <a:ext cx="5746750" cy="1470025"/>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dirty="0"/>
              <a:t>Think about...</a:t>
            </a:r>
            <a:endParaRPr dirty="0"/>
          </a:p>
        </p:txBody>
      </p:sp>
      <p:pic>
        <p:nvPicPr>
          <p:cNvPr id="972" name="Google Shape;972;p81" descr="Four square grid"/>
          <p:cNvPicPr preferRelativeResize="0"/>
          <p:nvPr/>
        </p:nvPicPr>
        <p:blipFill rotWithShape="1">
          <a:blip r:embed="rId3">
            <a:alphaModFix/>
          </a:blip>
          <a:srcRect/>
          <a:stretch/>
        </p:blipFill>
        <p:spPr>
          <a:xfrm>
            <a:off x="1371600" y="1905000"/>
            <a:ext cx="3276600" cy="2336800"/>
          </a:xfrm>
          <a:prstGeom prst="rect">
            <a:avLst/>
          </a:prstGeom>
          <a:noFill/>
          <a:ln>
            <a:noFill/>
          </a:ln>
        </p:spPr>
      </p:pic>
      <p:pic>
        <p:nvPicPr>
          <p:cNvPr id="973" name="Google Shape;973;p81" descr="Billiard balls"/>
          <p:cNvPicPr preferRelativeResize="0"/>
          <p:nvPr/>
        </p:nvPicPr>
        <p:blipFill rotWithShape="1">
          <a:blip r:embed="rId4">
            <a:alphaModFix/>
          </a:blip>
          <a:srcRect/>
          <a:stretch/>
        </p:blipFill>
        <p:spPr>
          <a:xfrm>
            <a:off x="4953000" y="2198688"/>
            <a:ext cx="3657600" cy="2438400"/>
          </a:xfrm>
          <a:prstGeom prst="rect">
            <a:avLst/>
          </a:prstGeom>
          <a:noFill/>
          <a:ln>
            <a:noFill/>
          </a:ln>
        </p:spPr>
      </p:pic>
      <p:pic>
        <p:nvPicPr>
          <p:cNvPr id="974" name="Google Shape;974;p81" descr="globe of the Earth"/>
          <p:cNvPicPr preferRelativeResize="0"/>
          <p:nvPr/>
        </p:nvPicPr>
        <p:blipFill rotWithShape="1">
          <a:blip r:embed="rId5">
            <a:alphaModFix/>
          </a:blip>
          <a:srcRect/>
          <a:stretch/>
        </p:blipFill>
        <p:spPr>
          <a:xfrm>
            <a:off x="2667000" y="4495800"/>
            <a:ext cx="3324225" cy="2209800"/>
          </a:xfrm>
          <a:prstGeom prst="rect">
            <a:avLst/>
          </a:prstGeom>
          <a:noFill/>
          <a:ln>
            <a:noFill/>
          </a:ln>
        </p:spPr>
      </p:pic>
      <p:sp>
        <p:nvSpPr>
          <p:cNvPr id="970" name="Google Shape;970;p81"/>
          <p:cNvSpPr txBox="1">
            <a:spLocks noGrp="1"/>
          </p:cNvSpPr>
          <p:nvPr>
            <p:ph type="sldNum" idx="12"/>
          </p:nvPr>
        </p:nvSpPr>
        <p:spPr>
          <a:xfrm>
            <a:off x="457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53</a:t>
            </a:fld>
            <a:endParaRPr sz="1800" dirty="0">
              <a:solidFill>
                <a:schemeClr val="dk1"/>
              </a:solidFill>
              <a:latin typeface="Arial"/>
              <a:ea typeface="Arial"/>
              <a:cs typeface="Arial"/>
              <a:sym typeface="Arial"/>
            </a:endParaRPr>
          </a:p>
        </p:txBody>
      </p:sp>
      <p:pic>
        <p:nvPicPr>
          <p:cNvPr id="971" name="Google Shape;971;p81" descr="Two Children Playing with a ball">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010400" y="152400"/>
            <a:ext cx="1873250" cy="1473200"/>
          </a:xfrm>
          <a:prstGeom prst="rect">
            <a:avLst/>
          </a:prstGeom>
          <a:noFill/>
          <a:ln>
            <a:noFill/>
          </a:ln>
        </p:spPr>
      </p:pic>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82" descr="Math for Preschool "/>
          <p:cNvSpPr txBox="1">
            <a:spLocks noGrp="1"/>
          </p:cNvSpPr>
          <p:nvPr>
            <p:ph type="ctrTitle"/>
          </p:nvPr>
        </p:nvSpPr>
        <p:spPr>
          <a:xfrm>
            <a:off x="990600" y="304800"/>
            <a:ext cx="76200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u="none" strike="noStrike" cap="none" dirty="0">
                <a:solidFill>
                  <a:srgbClr val="EB7B0B"/>
                </a:solidFill>
                <a:latin typeface="Arial"/>
                <a:ea typeface="Arial"/>
                <a:cs typeface="Arial"/>
                <a:sym typeface="Arial"/>
              </a:rPr>
              <a:t>Math for Preschool</a:t>
            </a:r>
            <a:endParaRPr sz="4000" b="1" i="1" u="none" strike="noStrike" cap="none" dirty="0">
              <a:solidFill>
                <a:srgbClr val="EB7B0B"/>
              </a:solidFill>
              <a:latin typeface="Arial"/>
              <a:ea typeface="Arial"/>
              <a:cs typeface="Arial"/>
              <a:sym typeface="Arial"/>
            </a:endParaRPr>
          </a:p>
        </p:txBody>
      </p:sp>
      <p:grpSp>
        <p:nvGrpSpPr>
          <p:cNvPr id="981" name="Google Shape;981;p82" descr="Image of two children playing ball"/>
          <p:cNvGrpSpPr/>
          <p:nvPr/>
        </p:nvGrpSpPr>
        <p:grpSpPr>
          <a:xfrm>
            <a:off x="1735350" y="1371600"/>
            <a:ext cx="5941223" cy="5047470"/>
            <a:chOff x="1920" y="1632"/>
            <a:chExt cx="2119" cy="1800"/>
          </a:xfrm>
        </p:grpSpPr>
        <p:sp>
          <p:nvSpPr>
            <p:cNvPr id="982" name="Google Shape;982;p82"/>
            <p:cNvSpPr/>
            <p:nvPr/>
          </p:nvSpPr>
          <p:spPr>
            <a:xfrm>
              <a:off x="1920" y="1632"/>
              <a:ext cx="2100" cy="1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983" name="Google Shape;983;p82"/>
            <p:cNvGrpSpPr/>
            <p:nvPr/>
          </p:nvGrpSpPr>
          <p:grpSpPr>
            <a:xfrm>
              <a:off x="1927" y="1845"/>
              <a:ext cx="2112" cy="1452"/>
              <a:chOff x="1927" y="1845"/>
              <a:chExt cx="2112" cy="1452"/>
            </a:xfrm>
          </p:grpSpPr>
          <p:sp>
            <p:nvSpPr>
              <p:cNvPr id="984" name="Google Shape;984;p82"/>
              <p:cNvSpPr/>
              <p:nvPr/>
            </p:nvSpPr>
            <p:spPr>
              <a:xfrm>
                <a:off x="1927" y="1906"/>
                <a:ext cx="2112" cy="1391"/>
              </a:xfrm>
              <a:custGeom>
                <a:avLst/>
                <a:gdLst/>
                <a:ahLst/>
                <a:cxnLst/>
                <a:rect l="l" t="t" r="r" b="b"/>
                <a:pathLst>
                  <a:path w="2112" h="1391" extrusionOk="0">
                    <a:moveTo>
                      <a:pt x="126" y="0"/>
                    </a:moveTo>
                    <a:lnTo>
                      <a:pt x="126" y="0"/>
                    </a:lnTo>
                    <a:lnTo>
                      <a:pt x="97" y="3"/>
                    </a:lnTo>
                    <a:lnTo>
                      <a:pt x="69" y="11"/>
                    </a:lnTo>
                    <a:lnTo>
                      <a:pt x="47" y="25"/>
                    </a:lnTo>
                    <a:lnTo>
                      <a:pt x="29" y="40"/>
                    </a:lnTo>
                    <a:lnTo>
                      <a:pt x="15" y="61"/>
                    </a:lnTo>
                    <a:lnTo>
                      <a:pt x="4" y="86"/>
                    </a:lnTo>
                    <a:lnTo>
                      <a:pt x="0" y="112"/>
                    </a:lnTo>
                    <a:lnTo>
                      <a:pt x="0" y="140"/>
                    </a:lnTo>
                    <a:lnTo>
                      <a:pt x="148" y="1164"/>
                    </a:lnTo>
                    <a:lnTo>
                      <a:pt x="155" y="1193"/>
                    </a:lnTo>
                    <a:lnTo>
                      <a:pt x="166" y="1218"/>
                    </a:lnTo>
                    <a:lnTo>
                      <a:pt x="184" y="1243"/>
                    </a:lnTo>
                    <a:lnTo>
                      <a:pt x="202" y="1265"/>
                    </a:lnTo>
                    <a:lnTo>
                      <a:pt x="227" y="1283"/>
                    </a:lnTo>
                    <a:lnTo>
                      <a:pt x="252" y="1297"/>
                    </a:lnTo>
                    <a:lnTo>
                      <a:pt x="281" y="1308"/>
                    </a:lnTo>
                    <a:lnTo>
                      <a:pt x="310" y="1312"/>
                    </a:lnTo>
                    <a:lnTo>
                      <a:pt x="1932" y="1391"/>
                    </a:lnTo>
                    <a:lnTo>
                      <a:pt x="1960" y="1391"/>
                    </a:lnTo>
                    <a:lnTo>
                      <a:pt x="1989" y="1384"/>
                    </a:lnTo>
                    <a:lnTo>
                      <a:pt x="2015" y="1373"/>
                    </a:lnTo>
                    <a:lnTo>
                      <a:pt x="2036" y="1355"/>
                    </a:lnTo>
                    <a:lnTo>
                      <a:pt x="2054" y="1333"/>
                    </a:lnTo>
                    <a:lnTo>
                      <a:pt x="2069" y="1312"/>
                    </a:lnTo>
                    <a:lnTo>
                      <a:pt x="2076" y="1283"/>
                    </a:lnTo>
                    <a:lnTo>
                      <a:pt x="2079" y="1254"/>
                    </a:lnTo>
                    <a:lnTo>
                      <a:pt x="2112" y="162"/>
                    </a:lnTo>
                    <a:lnTo>
                      <a:pt x="2108" y="133"/>
                    </a:lnTo>
                    <a:lnTo>
                      <a:pt x="2101" y="108"/>
                    </a:lnTo>
                    <a:lnTo>
                      <a:pt x="2090" y="83"/>
                    </a:lnTo>
                    <a:lnTo>
                      <a:pt x="2072" y="61"/>
                    </a:lnTo>
                    <a:lnTo>
                      <a:pt x="2051" y="43"/>
                    </a:lnTo>
                    <a:lnTo>
                      <a:pt x="2029" y="29"/>
                    </a:lnTo>
                    <a:lnTo>
                      <a:pt x="2000" y="21"/>
                    </a:lnTo>
                    <a:lnTo>
                      <a:pt x="1971" y="18"/>
                    </a:lnTo>
                    <a:lnTo>
                      <a:pt x="126" y="0"/>
                    </a:lnTo>
                    <a:close/>
                  </a:path>
                </a:pathLst>
              </a:custGeom>
              <a:solidFill>
                <a:srgbClr val="82D0E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5" name="Google Shape;985;p82"/>
              <p:cNvSpPr/>
              <p:nvPr/>
            </p:nvSpPr>
            <p:spPr>
              <a:xfrm>
                <a:off x="1978" y="2273"/>
                <a:ext cx="2050" cy="609"/>
              </a:xfrm>
              <a:custGeom>
                <a:avLst/>
                <a:gdLst/>
                <a:ahLst/>
                <a:cxnLst/>
                <a:rect l="l" t="t" r="r" b="b"/>
                <a:pathLst>
                  <a:path w="2050" h="609" extrusionOk="0">
                    <a:moveTo>
                      <a:pt x="2050" y="173"/>
                    </a:moveTo>
                    <a:lnTo>
                      <a:pt x="1938" y="173"/>
                    </a:lnTo>
                    <a:lnTo>
                      <a:pt x="1924" y="112"/>
                    </a:lnTo>
                    <a:lnTo>
                      <a:pt x="1675" y="127"/>
                    </a:lnTo>
                    <a:lnTo>
                      <a:pt x="1657" y="188"/>
                    </a:lnTo>
                    <a:lnTo>
                      <a:pt x="1419" y="191"/>
                    </a:lnTo>
                    <a:lnTo>
                      <a:pt x="1412" y="91"/>
                    </a:lnTo>
                    <a:lnTo>
                      <a:pt x="1293" y="94"/>
                    </a:lnTo>
                    <a:lnTo>
                      <a:pt x="1293" y="170"/>
                    </a:lnTo>
                    <a:lnTo>
                      <a:pt x="1207" y="173"/>
                    </a:lnTo>
                    <a:lnTo>
                      <a:pt x="1200" y="109"/>
                    </a:lnTo>
                    <a:lnTo>
                      <a:pt x="1088" y="105"/>
                    </a:lnTo>
                    <a:lnTo>
                      <a:pt x="1088" y="47"/>
                    </a:lnTo>
                    <a:lnTo>
                      <a:pt x="958" y="51"/>
                    </a:lnTo>
                    <a:lnTo>
                      <a:pt x="962" y="11"/>
                    </a:lnTo>
                    <a:lnTo>
                      <a:pt x="879" y="0"/>
                    </a:lnTo>
                    <a:lnTo>
                      <a:pt x="861" y="141"/>
                    </a:lnTo>
                    <a:lnTo>
                      <a:pt x="782" y="145"/>
                    </a:lnTo>
                    <a:lnTo>
                      <a:pt x="767" y="98"/>
                    </a:lnTo>
                    <a:lnTo>
                      <a:pt x="522" y="101"/>
                    </a:lnTo>
                    <a:lnTo>
                      <a:pt x="526" y="72"/>
                    </a:lnTo>
                    <a:lnTo>
                      <a:pt x="310" y="51"/>
                    </a:lnTo>
                    <a:lnTo>
                      <a:pt x="306" y="137"/>
                    </a:lnTo>
                    <a:lnTo>
                      <a:pt x="230" y="134"/>
                    </a:lnTo>
                    <a:lnTo>
                      <a:pt x="234" y="72"/>
                    </a:lnTo>
                    <a:lnTo>
                      <a:pt x="165" y="72"/>
                    </a:lnTo>
                    <a:lnTo>
                      <a:pt x="162" y="26"/>
                    </a:lnTo>
                    <a:lnTo>
                      <a:pt x="90" y="33"/>
                    </a:lnTo>
                    <a:lnTo>
                      <a:pt x="83" y="141"/>
                    </a:lnTo>
                    <a:lnTo>
                      <a:pt x="0" y="134"/>
                    </a:lnTo>
                    <a:lnTo>
                      <a:pt x="68" y="609"/>
                    </a:lnTo>
                    <a:lnTo>
                      <a:pt x="2039" y="588"/>
                    </a:lnTo>
                    <a:lnTo>
                      <a:pt x="2050" y="173"/>
                    </a:lnTo>
                    <a:close/>
                  </a:path>
                </a:pathLst>
              </a:custGeom>
              <a:solidFill>
                <a:srgbClr val="5DC2D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82"/>
              <p:cNvSpPr/>
              <p:nvPr/>
            </p:nvSpPr>
            <p:spPr>
              <a:xfrm>
                <a:off x="2003" y="2461"/>
                <a:ext cx="2021" cy="836"/>
              </a:xfrm>
              <a:custGeom>
                <a:avLst/>
                <a:gdLst/>
                <a:ahLst/>
                <a:cxnLst/>
                <a:rect l="l" t="t" r="r" b="b"/>
                <a:pathLst>
                  <a:path w="2021" h="836" extrusionOk="0">
                    <a:moveTo>
                      <a:pt x="1603" y="158"/>
                    </a:moveTo>
                    <a:lnTo>
                      <a:pt x="1603" y="158"/>
                    </a:lnTo>
                    <a:lnTo>
                      <a:pt x="1575" y="151"/>
                    </a:lnTo>
                    <a:lnTo>
                      <a:pt x="1546" y="148"/>
                    </a:lnTo>
                    <a:lnTo>
                      <a:pt x="1517" y="144"/>
                    </a:lnTo>
                    <a:lnTo>
                      <a:pt x="1484" y="140"/>
                    </a:lnTo>
                    <a:lnTo>
                      <a:pt x="1448" y="144"/>
                    </a:lnTo>
                    <a:lnTo>
                      <a:pt x="1416" y="148"/>
                    </a:lnTo>
                    <a:lnTo>
                      <a:pt x="1384" y="155"/>
                    </a:lnTo>
                    <a:lnTo>
                      <a:pt x="1351" y="166"/>
                    </a:lnTo>
                    <a:lnTo>
                      <a:pt x="1340" y="148"/>
                    </a:lnTo>
                    <a:lnTo>
                      <a:pt x="1330" y="126"/>
                    </a:lnTo>
                    <a:lnTo>
                      <a:pt x="1312" y="112"/>
                    </a:lnTo>
                    <a:lnTo>
                      <a:pt x="1293" y="97"/>
                    </a:lnTo>
                    <a:lnTo>
                      <a:pt x="1272" y="86"/>
                    </a:lnTo>
                    <a:lnTo>
                      <a:pt x="1247" y="75"/>
                    </a:lnTo>
                    <a:lnTo>
                      <a:pt x="1221" y="72"/>
                    </a:lnTo>
                    <a:lnTo>
                      <a:pt x="1196" y="68"/>
                    </a:lnTo>
                    <a:lnTo>
                      <a:pt x="1171" y="72"/>
                    </a:lnTo>
                    <a:lnTo>
                      <a:pt x="1149" y="75"/>
                    </a:lnTo>
                    <a:lnTo>
                      <a:pt x="1128" y="83"/>
                    </a:lnTo>
                    <a:lnTo>
                      <a:pt x="1110" y="90"/>
                    </a:lnTo>
                    <a:lnTo>
                      <a:pt x="1092" y="101"/>
                    </a:lnTo>
                    <a:lnTo>
                      <a:pt x="1077" y="112"/>
                    </a:lnTo>
                    <a:lnTo>
                      <a:pt x="1063" y="126"/>
                    </a:lnTo>
                    <a:lnTo>
                      <a:pt x="1048" y="144"/>
                    </a:lnTo>
                    <a:lnTo>
                      <a:pt x="1023" y="122"/>
                    </a:lnTo>
                    <a:lnTo>
                      <a:pt x="994" y="108"/>
                    </a:lnTo>
                    <a:lnTo>
                      <a:pt x="962" y="97"/>
                    </a:lnTo>
                    <a:lnTo>
                      <a:pt x="930" y="93"/>
                    </a:lnTo>
                    <a:lnTo>
                      <a:pt x="908" y="97"/>
                    </a:lnTo>
                    <a:lnTo>
                      <a:pt x="886" y="101"/>
                    </a:lnTo>
                    <a:lnTo>
                      <a:pt x="868" y="104"/>
                    </a:lnTo>
                    <a:lnTo>
                      <a:pt x="850" y="115"/>
                    </a:lnTo>
                    <a:lnTo>
                      <a:pt x="839" y="90"/>
                    </a:lnTo>
                    <a:lnTo>
                      <a:pt x="821" y="68"/>
                    </a:lnTo>
                    <a:lnTo>
                      <a:pt x="800" y="50"/>
                    </a:lnTo>
                    <a:lnTo>
                      <a:pt x="778" y="32"/>
                    </a:lnTo>
                    <a:lnTo>
                      <a:pt x="753" y="18"/>
                    </a:lnTo>
                    <a:lnTo>
                      <a:pt x="721" y="11"/>
                    </a:lnTo>
                    <a:lnTo>
                      <a:pt x="692" y="3"/>
                    </a:lnTo>
                    <a:lnTo>
                      <a:pt x="659" y="0"/>
                    </a:lnTo>
                    <a:lnTo>
                      <a:pt x="630" y="3"/>
                    </a:lnTo>
                    <a:lnTo>
                      <a:pt x="609" y="7"/>
                    </a:lnTo>
                    <a:lnTo>
                      <a:pt x="584" y="11"/>
                    </a:lnTo>
                    <a:lnTo>
                      <a:pt x="562" y="21"/>
                    </a:lnTo>
                    <a:lnTo>
                      <a:pt x="540" y="32"/>
                    </a:lnTo>
                    <a:lnTo>
                      <a:pt x="522" y="43"/>
                    </a:lnTo>
                    <a:lnTo>
                      <a:pt x="504" y="57"/>
                    </a:lnTo>
                    <a:lnTo>
                      <a:pt x="490" y="75"/>
                    </a:lnTo>
                    <a:lnTo>
                      <a:pt x="468" y="65"/>
                    </a:lnTo>
                    <a:lnTo>
                      <a:pt x="443" y="57"/>
                    </a:lnTo>
                    <a:lnTo>
                      <a:pt x="418" y="54"/>
                    </a:lnTo>
                    <a:lnTo>
                      <a:pt x="393" y="54"/>
                    </a:lnTo>
                    <a:lnTo>
                      <a:pt x="364" y="54"/>
                    </a:lnTo>
                    <a:lnTo>
                      <a:pt x="335" y="57"/>
                    </a:lnTo>
                    <a:lnTo>
                      <a:pt x="310" y="65"/>
                    </a:lnTo>
                    <a:lnTo>
                      <a:pt x="288" y="75"/>
                    </a:lnTo>
                    <a:lnTo>
                      <a:pt x="267" y="90"/>
                    </a:lnTo>
                    <a:lnTo>
                      <a:pt x="249" y="104"/>
                    </a:lnTo>
                    <a:lnTo>
                      <a:pt x="230" y="122"/>
                    </a:lnTo>
                    <a:lnTo>
                      <a:pt x="216" y="140"/>
                    </a:lnTo>
                    <a:lnTo>
                      <a:pt x="191" y="119"/>
                    </a:lnTo>
                    <a:lnTo>
                      <a:pt x="158" y="101"/>
                    </a:lnTo>
                    <a:lnTo>
                      <a:pt x="122" y="90"/>
                    </a:lnTo>
                    <a:lnTo>
                      <a:pt x="83" y="86"/>
                    </a:lnTo>
                    <a:lnTo>
                      <a:pt x="61" y="86"/>
                    </a:lnTo>
                    <a:lnTo>
                      <a:pt x="40" y="90"/>
                    </a:lnTo>
                    <a:lnTo>
                      <a:pt x="18" y="97"/>
                    </a:lnTo>
                    <a:lnTo>
                      <a:pt x="0" y="104"/>
                    </a:lnTo>
                    <a:lnTo>
                      <a:pt x="72" y="609"/>
                    </a:lnTo>
                    <a:lnTo>
                      <a:pt x="79" y="638"/>
                    </a:lnTo>
                    <a:lnTo>
                      <a:pt x="90" y="663"/>
                    </a:lnTo>
                    <a:lnTo>
                      <a:pt x="108" y="688"/>
                    </a:lnTo>
                    <a:lnTo>
                      <a:pt x="126" y="710"/>
                    </a:lnTo>
                    <a:lnTo>
                      <a:pt x="151" y="728"/>
                    </a:lnTo>
                    <a:lnTo>
                      <a:pt x="176" y="742"/>
                    </a:lnTo>
                    <a:lnTo>
                      <a:pt x="205" y="753"/>
                    </a:lnTo>
                    <a:lnTo>
                      <a:pt x="234" y="757"/>
                    </a:lnTo>
                    <a:lnTo>
                      <a:pt x="1856" y="836"/>
                    </a:lnTo>
                    <a:lnTo>
                      <a:pt x="1884" y="836"/>
                    </a:lnTo>
                    <a:lnTo>
                      <a:pt x="1913" y="829"/>
                    </a:lnTo>
                    <a:lnTo>
                      <a:pt x="1939" y="818"/>
                    </a:lnTo>
                    <a:lnTo>
                      <a:pt x="1960" y="800"/>
                    </a:lnTo>
                    <a:lnTo>
                      <a:pt x="1978" y="778"/>
                    </a:lnTo>
                    <a:lnTo>
                      <a:pt x="1993" y="757"/>
                    </a:lnTo>
                    <a:lnTo>
                      <a:pt x="2000" y="728"/>
                    </a:lnTo>
                    <a:lnTo>
                      <a:pt x="2003" y="699"/>
                    </a:lnTo>
                    <a:lnTo>
                      <a:pt x="2021" y="122"/>
                    </a:lnTo>
                    <a:lnTo>
                      <a:pt x="1982" y="104"/>
                    </a:lnTo>
                    <a:lnTo>
                      <a:pt x="1935" y="86"/>
                    </a:lnTo>
                    <a:lnTo>
                      <a:pt x="1888" y="79"/>
                    </a:lnTo>
                    <a:lnTo>
                      <a:pt x="1834" y="75"/>
                    </a:lnTo>
                    <a:lnTo>
                      <a:pt x="1798" y="75"/>
                    </a:lnTo>
                    <a:lnTo>
                      <a:pt x="1766" y="83"/>
                    </a:lnTo>
                    <a:lnTo>
                      <a:pt x="1733" y="90"/>
                    </a:lnTo>
                    <a:lnTo>
                      <a:pt x="1701" y="97"/>
                    </a:lnTo>
                    <a:lnTo>
                      <a:pt x="1672" y="112"/>
                    </a:lnTo>
                    <a:lnTo>
                      <a:pt x="1647" y="126"/>
                    </a:lnTo>
                    <a:lnTo>
                      <a:pt x="1621" y="140"/>
                    </a:lnTo>
                    <a:lnTo>
                      <a:pt x="1603" y="158"/>
                    </a:lnTo>
                    <a:close/>
                  </a:path>
                </a:pathLst>
              </a:custGeom>
              <a:solidFill>
                <a:srgbClr val="38A2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82"/>
              <p:cNvSpPr/>
              <p:nvPr/>
            </p:nvSpPr>
            <p:spPr>
              <a:xfrm>
                <a:off x="2064" y="3012"/>
                <a:ext cx="1946" cy="285"/>
              </a:xfrm>
              <a:custGeom>
                <a:avLst/>
                <a:gdLst/>
                <a:ahLst/>
                <a:cxnLst/>
                <a:rect l="l" t="t" r="r" b="b"/>
                <a:pathLst>
                  <a:path w="1946" h="285" extrusionOk="0">
                    <a:moveTo>
                      <a:pt x="11" y="58"/>
                    </a:moveTo>
                    <a:lnTo>
                      <a:pt x="11" y="58"/>
                    </a:lnTo>
                    <a:lnTo>
                      <a:pt x="18" y="87"/>
                    </a:lnTo>
                    <a:lnTo>
                      <a:pt x="29" y="112"/>
                    </a:lnTo>
                    <a:lnTo>
                      <a:pt x="47" y="137"/>
                    </a:lnTo>
                    <a:lnTo>
                      <a:pt x="65" y="159"/>
                    </a:lnTo>
                    <a:lnTo>
                      <a:pt x="90" y="177"/>
                    </a:lnTo>
                    <a:lnTo>
                      <a:pt x="115" y="191"/>
                    </a:lnTo>
                    <a:lnTo>
                      <a:pt x="144" y="202"/>
                    </a:lnTo>
                    <a:lnTo>
                      <a:pt x="173" y="206"/>
                    </a:lnTo>
                    <a:lnTo>
                      <a:pt x="1795" y="285"/>
                    </a:lnTo>
                    <a:lnTo>
                      <a:pt x="1823" y="285"/>
                    </a:lnTo>
                    <a:lnTo>
                      <a:pt x="1852" y="278"/>
                    </a:lnTo>
                    <a:lnTo>
                      <a:pt x="1878" y="267"/>
                    </a:lnTo>
                    <a:lnTo>
                      <a:pt x="1899" y="249"/>
                    </a:lnTo>
                    <a:lnTo>
                      <a:pt x="1917" y="227"/>
                    </a:lnTo>
                    <a:lnTo>
                      <a:pt x="1932" y="206"/>
                    </a:lnTo>
                    <a:lnTo>
                      <a:pt x="1939" y="177"/>
                    </a:lnTo>
                    <a:lnTo>
                      <a:pt x="1942" y="148"/>
                    </a:lnTo>
                    <a:lnTo>
                      <a:pt x="1946" y="0"/>
                    </a:lnTo>
                    <a:lnTo>
                      <a:pt x="0" y="0"/>
                    </a:lnTo>
                    <a:lnTo>
                      <a:pt x="11" y="58"/>
                    </a:ln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82"/>
              <p:cNvSpPr/>
              <p:nvPr/>
            </p:nvSpPr>
            <p:spPr>
              <a:xfrm>
                <a:off x="3358" y="1927"/>
                <a:ext cx="137" cy="181"/>
              </a:xfrm>
              <a:custGeom>
                <a:avLst/>
                <a:gdLst/>
                <a:ahLst/>
                <a:cxnLst/>
                <a:rect l="l" t="t" r="r" b="b"/>
                <a:pathLst>
                  <a:path w="137" h="181" extrusionOk="0">
                    <a:moveTo>
                      <a:pt x="32" y="40"/>
                    </a:moveTo>
                    <a:lnTo>
                      <a:pt x="32" y="40"/>
                    </a:lnTo>
                    <a:lnTo>
                      <a:pt x="65" y="44"/>
                    </a:lnTo>
                    <a:lnTo>
                      <a:pt x="65" y="26"/>
                    </a:lnTo>
                    <a:lnTo>
                      <a:pt x="68" y="11"/>
                    </a:lnTo>
                    <a:lnTo>
                      <a:pt x="75" y="4"/>
                    </a:lnTo>
                    <a:lnTo>
                      <a:pt x="83" y="0"/>
                    </a:lnTo>
                    <a:lnTo>
                      <a:pt x="83" y="4"/>
                    </a:lnTo>
                    <a:lnTo>
                      <a:pt x="86" y="22"/>
                    </a:lnTo>
                    <a:lnTo>
                      <a:pt x="90" y="40"/>
                    </a:lnTo>
                    <a:lnTo>
                      <a:pt x="108" y="65"/>
                    </a:lnTo>
                    <a:lnTo>
                      <a:pt x="115" y="76"/>
                    </a:lnTo>
                    <a:lnTo>
                      <a:pt x="122" y="87"/>
                    </a:lnTo>
                    <a:lnTo>
                      <a:pt x="129" y="98"/>
                    </a:lnTo>
                    <a:lnTo>
                      <a:pt x="137" y="112"/>
                    </a:lnTo>
                    <a:lnTo>
                      <a:pt x="126" y="148"/>
                    </a:lnTo>
                    <a:lnTo>
                      <a:pt x="119" y="163"/>
                    </a:lnTo>
                    <a:lnTo>
                      <a:pt x="108" y="173"/>
                    </a:lnTo>
                    <a:lnTo>
                      <a:pt x="101" y="181"/>
                    </a:lnTo>
                    <a:lnTo>
                      <a:pt x="86" y="166"/>
                    </a:lnTo>
                    <a:lnTo>
                      <a:pt x="54" y="155"/>
                    </a:lnTo>
                    <a:lnTo>
                      <a:pt x="32" y="148"/>
                    </a:lnTo>
                    <a:lnTo>
                      <a:pt x="21" y="137"/>
                    </a:lnTo>
                    <a:lnTo>
                      <a:pt x="14" y="134"/>
                    </a:lnTo>
                    <a:lnTo>
                      <a:pt x="7" y="130"/>
                    </a:lnTo>
                    <a:lnTo>
                      <a:pt x="0" y="119"/>
                    </a:lnTo>
                    <a:lnTo>
                      <a:pt x="0" y="101"/>
                    </a:lnTo>
                    <a:lnTo>
                      <a:pt x="3" y="83"/>
                    </a:lnTo>
                    <a:lnTo>
                      <a:pt x="7" y="69"/>
                    </a:lnTo>
                    <a:lnTo>
                      <a:pt x="18" y="55"/>
                    </a:lnTo>
                    <a:lnTo>
                      <a:pt x="25" y="44"/>
                    </a:lnTo>
                    <a:lnTo>
                      <a:pt x="32" y="40"/>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82"/>
              <p:cNvSpPr/>
              <p:nvPr/>
            </p:nvSpPr>
            <p:spPr>
              <a:xfrm>
                <a:off x="3311" y="2032"/>
                <a:ext cx="76" cy="25"/>
              </a:xfrm>
              <a:custGeom>
                <a:avLst/>
                <a:gdLst/>
                <a:ahLst/>
                <a:cxnLst/>
                <a:rect l="l" t="t" r="r" b="b"/>
                <a:pathLst>
                  <a:path w="76" h="25" extrusionOk="0">
                    <a:moveTo>
                      <a:pt x="76" y="7"/>
                    </a:moveTo>
                    <a:lnTo>
                      <a:pt x="76" y="7"/>
                    </a:lnTo>
                    <a:lnTo>
                      <a:pt x="43" y="4"/>
                    </a:lnTo>
                    <a:lnTo>
                      <a:pt x="18" y="0"/>
                    </a:lnTo>
                    <a:lnTo>
                      <a:pt x="7" y="0"/>
                    </a:lnTo>
                    <a:lnTo>
                      <a:pt x="0" y="7"/>
                    </a:lnTo>
                    <a:lnTo>
                      <a:pt x="0" y="11"/>
                    </a:lnTo>
                    <a:lnTo>
                      <a:pt x="0" y="14"/>
                    </a:lnTo>
                    <a:lnTo>
                      <a:pt x="4" y="18"/>
                    </a:lnTo>
                    <a:lnTo>
                      <a:pt x="14" y="22"/>
                    </a:lnTo>
                    <a:lnTo>
                      <a:pt x="61" y="25"/>
                    </a:lnTo>
                    <a:lnTo>
                      <a:pt x="76" y="7"/>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82"/>
              <p:cNvSpPr/>
              <p:nvPr/>
            </p:nvSpPr>
            <p:spPr>
              <a:xfrm>
                <a:off x="3304" y="2003"/>
                <a:ext cx="75" cy="29"/>
              </a:xfrm>
              <a:custGeom>
                <a:avLst/>
                <a:gdLst/>
                <a:ahLst/>
                <a:cxnLst/>
                <a:rect l="l" t="t" r="r" b="b"/>
                <a:pathLst>
                  <a:path w="75" h="29" extrusionOk="0">
                    <a:moveTo>
                      <a:pt x="75" y="15"/>
                    </a:moveTo>
                    <a:lnTo>
                      <a:pt x="75" y="15"/>
                    </a:lnTo>
                    <a:lnTo>
                      <a:pt x="43" y="7"/>
                    </a:lnTo>
                    <a:lnTo>
                      <a:pt x="21" y="0"/>
                    </a:lnTo>
                    <a:lnTo>
                      <a:pt x="7" y="0"/>
                    </a:lnTo>
                    <a:lnTo>
                      <a:pt x="3" y="4"/>
                    </a:lnTo>
                    <a:lnTo>
                      <a:pt x="0" y="7"/>
                    </a:lnTo>
                    <a:lnTo>
                      <a:pt x="0" y="11"/>
                    </a:lnTo>
                    <a:lnTo>
                      <a:pt x="7" y="15"/>
                    </a:lnTo>
                    <a:lnTo>
                      <a:pt x="14" y="22"/>
                    </a:lnTo>
                    <a:lnTo>
                      <a:pt x="61" y="29"/>
                    </a:lnTo>
                    <a:lnTo>
                      <a:pt x="75" y="15"/>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82"/>
              <p:cNvSpPr/>
              <p:nvPr/>
            </p:nvSpPr>
            <p:spPr>
              <a:xfrm>
                <a:off x="3307" y="1974"/>
                <a:ext cx="76" cy="36"/>
              </a:xfrm>
              <a:custGeom>
                <a:avLst/>
                <a:gdLst/>
                <a:ahLst/>
                <a:cxnLst/>
                <a:rect l="l" t="t" r="r" b="b"/>
                <a:pathLst>
                  <a:path w="76" h="36" extrusionOk="0">
                    <a:moveTo>
                      <a:pt x="76" y="22"/>
                    </a:moveTo>
                    <a:lnTo>
                      <a:pt x="76" y="22"/>
                    </a:lnTo>
                    <a:lnTo>
                      <a:pt x="44" y="11"/>
                    </a:lnTo>
                    <a:lnTo>
                      <a:pt x="22" y="4"/>
                    </a:lnTo>
                    <a:lnTo>
                      <a:pt x="11" y="0"/>
                    </a:lnTo>
                    <a:lnTo>
                      <a:pt x="4" y="4"/>
                    </a:lnTo>
                    <a:lnTo>
                      <a:pt x="0" y="8"/>
                    </a:lnTo>
                    <a:lnTo>
                      <a:pt x="0" y="11"/>
                    </a:lnTo>
                    <a:lnTo>
                      <a:pt x="4" y="18"/>
                    </a:lnTo>
                    <a:lnTo>
                      <a:pt x="15" y="22"/>
                    </a:lnTo>
                    <a:lnTo>
                      <a:pt x="58" y="36"/>
                    </a:lnTo>
                    <a:lnTo>
                      <a:pt x="76" y="22"/>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82"/>
              <p:cNvSpPr/>
              <p:nvPr/>
            </p:nvSpPr>
            <p:spPr>
              <a:xfrm>
                <a:off x="3329" y="1949"/>
                <a:ext cx="76" cy="40"/>
              </a:xfrm>
              <a:custGeom>
                <a:avLst/>
                <a:gdLst/>
                <a:ahLst/>
                <a:cxnLst/>
                <a:rect l="l" t="t" r="r" b="b"/>
                <a:pathLst>
                  <a:path w="76" h="40" extrusionOk="0">
                    <a:moveTo>
                      <a:pt x="76" y="29"/>
                    </a:moveTo>
                    <a:lnTo>
                      <a:pt x="76" y="29"/>
                    </a:lnTo>
                    <a:lnTo>
                      <a:pt x="47" y="15"/>
                    </a:lnTo>
                    <a:lnTo>
                      <a:pt x="25" y="4"/>
                    </a:lnTo>
                    <a:lnTo>
                      <a:pt x="11" y="0"/>
                    </a:lnTo>
                    <a:lnTo>
                      <a:pt x="4" y="4"/>
                    </a:lnTo>
                    <a:lnTo>
                      <a:pt x="4" y="7"/>
                    </a:lnTo>
                    <a:lnTo>
                      <a:pt x="0" y="11"/>
                    </a:lnTo>
                    <a:lnTo>
                      <a:pt x="4" y="18"/>
                    </a:lnTo>
                    <a:lnTo>
                      <a:pt x="14" y="22"/>
                    </a:lnTo>
                    <a:lnTo>
                      <a:pt x="54" y="40"/>
                    </a:lnTo>
                    <a:lnTo>
                      <a:pt x="76" y="29"/>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82"/>
              <p:cNvSpPr/>
              <p:nvPr/>
            </p:nvSpPr>
            <p:spPr>
              <a:xfrm>
                <a:off x="3448" y="2036"/>
                <a:ext cx="292" cy="198"/>
              </a:xfrm>
              <a:custGeom>
                <a:avLst/>
                <a:gdLst/>
                <a:ahLst/>
                <a:cxnLst/>
                <a:rect l="l" t="t" r="r" b="b"/>
                <a:pathLst>
                  <a:path w="292" h="198" extrusionOk="0">
                    <a:moveTo>
                      <a:pt x="101" y="173"/>
                    </a:moveTo>
                    <a:lnTo>
                      <a:pt x="0" y="61"/>
                    </a:lnTo>
                    <a:lnTo>
                      <a:pt x="47" y="0"/>
                    </a:lnTo>
                    <a:lnTo>
                      <a:pt x="72" y="32"/>
                    </a:lnTo>
                    <a:lnTo>
                      <a:pt x="101" y="61"/>
                    </a:lnTo>
                    <a:lnTo>
                      <a:pt x="133" y="93"/>
                    </a:lnTo>
                    <a:lnTo>
                      <a:pt x="133" y="90"/>
                    </a:lnTo>
                    <a:lnTo>
                      <a:pt x="241" y="122"/>
                    </a:lnTo>
                    <a:lnTo>
                      <a:pt x="277" y="137"/>
                    </a:lnTo>
                    <a:lnTo>
                      <a:pt x="288" y="140"/>
                    </a:lnTo>
                    <a:lnTo>
                      <a:pt x="292" y="147"/>
                    </a:lnTo>
                    <a:lnTo>
                      <a:pt x="292" y="158"/>
                    </a:lnTo>
                    <a:lnTo>
                      <a:pt x="292" y="169"/>
                    </a:lnTo>
                    <a:lnTo>
                      <a:pt x="285" y="180"/>
                    </a:lnTo>
                    <a:lnTo>
                      <a:pt x="277" y="187"/>
                    </a:lnTo>
                    <a:lnTo>
                      <a:pt x="259" y="194"/>
                    </a:lnTo>
                    <a:lnTo>
                      <a:pt x="238" y="198"/>
                    </a:lnTo>
                    <a:lnTo>
                      <a:pt x="216" y="198"/>
                    </a:lnTo>
                    <a:lnTo>
                      <a:pt x="194" y="198"/>
                    </a:lnTo>
                    <a:lnTo>
                      <a:pt x="173" y="194"/>
                    </a:lnTo>
                    <a:lnTo>
                      <a:pt x="101" y="173"/>
                    </a:lnTo>
                    <a:close/>
                  </a:path>
                </a:pathLst>
              </a:custGeom>
              <a:solidFill>
                <a:srgbClr val="F45CA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82"/>
              <p:cNvSpPr/>
              <p:nvPr/>
            </p:nvSpPr>
            <p:spPr>
              <a:xfrm>
                <a:off x="3361" y="1992"/>
                <a:ext cx="141" cy="170"/>
              </a:xfrm>
              <a:custGeom>
                <a:avLst/>
                <a:gdLst/>
                <a:ahLst/>
                <a:cxnLst/>
                <a:rect l="l" t="t" r="r" b="b"/>
                <a:pathLst>
                  <a:path w="141" h="170" extrusionOk="0">
                    <a:moveTo>
                      <a:pt x="33" y="40"/>
                    </a:moveTo>
                    <a:lnTo>
                      <a:pt x="33" y="40"/>
                    </a:lnTo>
                    <a:lnTo>
                      <a:pt x="51" y="40"/>
                    </a:lnTo>
                    <a:lnTo>
                      <a:pt x="65" y="40"/>
                    </a:lnTo>
                    <a:lnTo>
                      <a:pt x="65" y="22"/>
                    </a:lnTo>
                    <a:lnTo>
                      <a:pt x="69" y="8"/>
                    </a:lnTo>
                    <a:lnTo>
                      <a:pt x="76" y="0"/>
                    </a:lnTo>
                    <a:lnTo>
                      <a:pt x="83" y="0"/>
                    </a:lnTo>
                    <a:lnTo>
                      <a:pt x="83" y="4"/>
                    </a:lnTo>
                    <a:lnTo>
                      <a:pt x="87" y="22"/>
                    </a:lnTo>
                    <a:lnTo>
                      <a:pt x="94" y="36"/>
                    </a:lnTo>
                    <a:lnTo>
                      <a:pt x="108" y="62"/>
                    </a:lnTo>
                    <a:lnTo>
                      <a:pt x="123" y="83"/>
                    </a:lnTo>
                    <a:lnTo>
                      <a:pt x="130" y="98"/>
                    </a:lnTo>
                    <a:lnTo>
                      <a:pt x="141" y="108"/>
                    </a:lnTo>
                    <a:lnTo>
                      <a:pt x="130" y="144"/>
                    </a:lnTo>
                    <a:lnTo>
                      <a:pt x="126" y="155"/>
                    </a:lnTo>
                    <a:lnTo>
                      <a:pt x="119" y="163"/>
                    </a:lnTo>
                    <a:lnTo>
                      <a:pt x="108" y="170"/>
                    </a:lnTo>
                    <a:lnTo>
                      <a:pt x="98" y="155"/>
                    </a:lnTo>
                    <a:lnTo>
                      <a:pt x="76" y="155"/>
                    </a:lnTo>
                    <a:lnTo>
                      <a:pt x="47" y="148"/>
                    </a:lnTo>
                    <a:lnTo>
                      <a:pt x="18" y="137"/>
                    </a:lnTo>
                    <a:lnTo>
                      <a:pt x="11" y="130"/>
                    </a:lnTo>
                    <a:lnTo>
                      <a:pt x="4" y="119"/>
                    </a:lnTo>
                    <a:lnTo>
                      <a:pt x="0" y="108"/>
                    </a:lnTo>
                    <a:lnTo>
                      <a:pt x="0" y="94"/>
                    </a:lnTo>
                    <a:lnTo>
                      <a:pt x="8" y="69"/>
                    </a:lnTo>
                    <a:lnTo>
                      <a:pt x="22" y="47"/>
                    </a:lnTo>
                    <a:lnTo>
                      <a:pt x="26" y="40"/>
                    </a:lnTo>
                    <a:lnTo>
                      <a:pt x="33" y="40"/>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82"/>
              <p:cNvSpPr/>
              <p:nvPr/>
            </p:nvSpPr>
            <p:spPr>
              <a:xfrm>
                <a:off x="3315" y="2097"/>
                <a:ext cx="75" cy="25"/>
              </a:xfrm>
              <a:custGeom>
                <a:avLst/>
                <a:gdLst/>
                <a:ahLst/>
                <a:cxnLst/>
                <a:rect l="l" t="t" r="r" b="b"/>
                <a:pathLst>
                  <a:path w="75" h="25" extrusionOk="0">
                    <a:moveTo>
                      <a:pt x="75" y="7"/>
                    </a:moveTo>
                    <a:lnTo>
                      <a:pt x="75" y="7"/>
                    </a:lnTo>
                    <a:lnTo>
                      <a:pt x="43" y="0"/>
                    </a:lnTo>
                    <a:lnTo>
                      <a:pt x="18" y="0"/>
                    </a:lnTo>
                    <a:lnTo>
                      <a:pt x="7" y="0"/>
                    </a:lnTo>
                    <a:lnTo>
                      <a:pt x="0" y="3"/>
                    </a:lnTo>
                    <a:lnTo>
                      <a:pt x="0" y="7"/>
                    </a:lnTo>
                    <a:lnTo>
                      <a:pt x="0" y="11"/>
                    </a:lnTo>
                    <a:lnTo>
                      <a:pt x="3" y="14"/>
                    </a:lnTo>
                    <a:lnTo>
                      <a:pt x="14" y="18"/>
                    </a:lnTo>
                    <a:lnTo>
                      <a:pt x="57" y="25"/>
                    </a:lnTo>
                    <a:lnTo>
                      <a:pt x="75" y="7"/>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82"/>
              <p:cNvSpPr/>
              <p:nvPr/>
            </p:nvSpPr>
            <p:spPr>
              <a:xfrm>
                <a:off x="3307" y="2064"/>
                <a:ext cx="76" cy="33"/>
              </a:xfrm>
              <a:custGeom>
                <a:avLst/>
                <a:gdLst/>
                <a:ahLst/>
                <a:cxnLst/>
                <a:rect l="l" t="t" r="r" b="b"/>
                <a:pathLst>
                  <a:path w="76" h="33" extrusionOk="0">
                    <a:moveTo>
                      <a:pt x="76" y="15"/>
                    </a:moveTo>
                    <a:lnTo>
                      <a:pt x="76" y="15"/>
                    </a:lnTo>
                    <a:lnTo>
                      <a:pt x="44" y="8"/>
                    </a:lnTo>
                    <a:lnTo>
                      <a:pt x="22" y="4"/>
                    </a:lnTo>
                    <a:lnTo>
                      <a:pt x="11" y="0"/>
                    </a:lnTo>
                    <a:lnTo>
                      <a:pt x="4" y="8"/>
                    </a:lnTo>
                    <a:lnTo>
                      <a:pt x="0" y="11"/>
                    </a:lnTo>
                    <a:lnTo>
                      <a:pt x="0" y="15"/>
                    </a:lnTo>
                    <a:lnTo>
                      <a:pt x="4" y="18"/>
                    </a:lnTo>
                    <a:lnTo>
                      <a:pt x="15" y="22"/>
                    </a:lnTo>
                    <a:lnTo>
                      <a:pt x="58" y="33"/>
                    </a:lnTo>
                    <a:lnTo>
                      <a:pt x="76" y="15"/>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82"/>
              <p:cNvSpPr/>
              <p:nvPr/>
            </p:nvSpPr>
            <p:spPr>
              <a:xfrm>
                <a:off x="3311" y="2039"/>
                <a:ext cx="76" cy="33"/>
              </a:xfrm>
              <a:custGeom>
                <a:avLst/>
                <a:gdLst/>
                <a:ahLst/>
                <a:cxnLst/>
                <a:rect l="l" t="t" r="r" b="b"/>
                <a:pathLst>
                  <a:path w="76" h="33" extrusionOk="0">
                    <a:moveTo>
                      <a:pt x="76" y="18"/>
                    </a:moveTo>
                    <a:lnTo>
                      <a:pt x="76" y="18"/>
                    </a:lnTo>
                    <a:lnTo>
                      <a:pt x="43" y="7"/>
                    </a:lnTo>
                    <a:lnTo>
                      <a:pt x="22" y="0"/>
                    </a:lnTo>
                    <a:lnTo>
                      <a:pt x="7" y="0"/>
                    </a:lnTo>
                    <a:lnTo>
                      <a:pt x="4" y="4"/>
                    </a:lnTo>
                    <a:lnTo>
                      <a:pt x="0" y="7"/>
                    </a:lnTo>
                    <a:lnTo>
                      <a:pt x="0" y="11"/>
                    </a:lnTo>
                    <a:lnTo>
                      <a:pt x="4" y="15"/>
                    </a:lnTo>
                    <a:lnTo>
                      <a:pt x="14" y="18"/>
                    </a:lnTo>
                    <a:lnTo>
                      <a:pt x="58" y="33"/>
                    </a:lnTo>
                    <a:lnTo>
                      <a:pt x="76" y="18"/>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82"/>
              <p:cNvSpPr/>
              <p:nvPr/>
            </p:nvSpPr>
            <p:spPr>
              <a:xfrm>
                <a:off x="3333" y="2014"/>
                <a:ext cx="75" cy="40"/>
              </a:xfrm>
              <a:custGeom>
                <a:avLst/>
                <a:gdLst/>
                <a:ahLst/>
                <a:cxnLst/>
                <a:rect l="l" t="t" r="r" b="b"/>
                <a:pathLst>
                  <a:path w="75" h="40" extrusionOk="0">
                    <a:moveTo>
                      <a:pt x="75" y="25"/>
                    </a:moveTo>
                    <a:lnTo>
                      <a:pt x="75" y="25"/>
                    </a:lnTo>
                    <a:lnTo>
                      <a:pt x="46" y="11"/>
                    </a:lnTo>
                    <a:lnTo>
                      <a:pt x="25" y="4"/>
                    </a:lnTo>
                    <a:lnTo>
                      <a:pt x="10" y="0"/>
                    </a:lnTo>
                    <a:lnTo>
                      <a:pt x="7" y="4"/>
                    </a:lnTo>
                    <a:lnTo>
                      <a:pt x="3" y="4"/>
                    </a:lnTo>
                    <a:lnTo>
                      <a:pt x="0" y="7"/>
                    </a:lnTo>
                    <a:lnTo>
                      <a:pt x="3" y="14"/>
                    </a:lnTo>
                    <a:lnTo>
                      <a:pt x="14" y="22"/>
                    </a:lnTo>
                    <a:lnTo>
                      <a:pt x="57" y="40"/>
                    </a:lnTo>
                    <a:lnTo>
                      <a:pt x="75" y="25"/>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82"/>
              <p:cNvSpPr/>
              <p:nvPr/>
            </p:nvSpPr>
            <p:spPr>
              <a:xfrm>
                <a:off x="3635" y="2637"/>
                <a:ext cx="328" cy="512"/>
              </a:xfrm>
              <a:custGeom>
                <a:avLst/>
                <a:gdLst/>
                <a:ahLst/>
                <a:cxnLst/>
                <a:rect l="l" t="t" r="r" b="b"/>
                <a:pathLst>
                  <a:path w="328" h="512" extrusionOk="0">
                    <a:moveTo>
                      <a:pt x="191" y="418"/>
                    </a:moveTo>
                    <a:lnTo>
                      <a:pt x="191" y="418"/>
                    </a:lnTo>
                    <a:lnTo>
                      <a:pt x="148" y="379"/>
                    </a:lnTo>
                    <a:lnTo>
                      <a:pt x="108" y="339"/>
                    </a:lnTo>
                    <a:lnTo>
                      <a:pt x="79" y="303"/>
                    </a:lnTo>
                    <a:lnTo>
                      <a:pt x="65" y="285"/>
                    </a:lnTo>
                    <a:lnTo>
                      <a:pt x="51" y="256"/>
                    </a:lnTo>
                    <a:lnTo>
                      <a:pt x="33" y="220"/>
                    </a:lnTo>
                    <a:lnTo>
                      <a:pt x="18" y="177"/>
                    </a:lnTo>
                    <a:lnTo>
                      <a:pt x="7" y="134"/>
                    </a:lnTo>
                    <a:lnTo>
                      <a:pt x="0" y="90"/>
                    </a:lnTo>
                    <a:lnTo>
                      <a:pt x="0" y="72"/>
                    </a:lnTo>
                    <a:lnTo>
                      <a:pt x="4" y="54"/>
                    </a:lnTo>
                    <a:lnTo>
                      <a:pt x="11" y="36"/>
                    </a:lnTo>
                    <a:lnTo>
                      <a:pt x="18" y="22"/>
                    </a:lnTo>
                    <a:lnTo>
                      <a:pt x="29" y="11"/>
                    </a:lnTo>
                    <a:lnTo>
                      <a:pt x="47" y="0"/>
                    </a:lnTo>
                    <a:lnTo>
                      <a:pt x="54" y="0"/>
                    </a:lnTo>
                    <a:lnTo>
                      <a:pt x="61" y="4"/>
                    </a:lnTo>
                    <a:lnTo>
                      <a:pt x="79" y="15"/>
                    </a:lnTo>
                    <a:lnTo>
                      <a:pt x="98" y="40"/>
                    </a:lnTo>
                    <a:lnTo>
                      <a:pt x="119" y="69"/>
                    </a:lnTo>
                    <a:lnTo>
                      <a:pt x="134" y="108"/>
                    </a:lnTo>
                    <a:lnTo>
                      <a:pt x="148" y="155"/>
                    </a:lnTo>
                    <a:lnTo>
                      <a:pt x="159" y="202"/>
                    </a:lnTo>
                    <a:lnTo>
                      <a:pt x="162" y="256"/>
                    </a:lnTo>
                    <a:lnTo>
                      <a:pt x="177" y="263"/>
                    </a:lnTo>
                    <a:lnTo>
                      <a:pt x="191" y="274"/>
                    </a:lnTo>
                    <a:lnTo>
                      <a:pt x="206" y="289"/>
                    </a:lnTo>
                    <a:lnTo>
                      <a:pt x="216" y="303"/>
                    </a:lnTo>
                    <a:lnTo>
                      <a:pt x="245" y="339"/>
                    </a:lnTo>
                    <a:lnTo>
                      <a:pt x="270" y="375"/>
                    </a:lnTo>
                    <a:lnTo>
                      <a:pt x="303" y="426"/>
                    </a:lnTo>
                    <a:lnTo>
                      <a:pt x="328" y="462"/>
                    </a:lnTo>
                    <a:lnTo>
                      <a:pt x="310" y="476"/>
                    </a:lnTo>
                    <a:lnTo>
                      <a:pt x="285" y="494"/>
                    </a:lnTo>
                    <a:lnTo>
                      <a:pt x="267" y="505"/>
                    </a:lnTo>
                    <a:lnTo>
                      <a:pt x="249" y="512"/>
                    </a:lnTo>
                    <a:lnTo>
                      <a:pt x="234" y="512"/>
                    </a:lnTo>
                    <a:lnTo>
                      <a:pt x="220" y="512"/>
                    </a:lnTo>
                    <a:lnTo>
                      <a:pt x="227" y="498"/>
                    </a:lnTo>
                    <a:lnTo>
                      <a:pt x="234" y="487"/>
                    </a:lnTo>
                    <a:lnTo>
                      <a:pt x="234" y="476"/>
                    </a:lnTo>
                    <a:lnTo>
                      <a:pt x="234" y="465"/>
                    </a:lnTo>
                    <a:lnTo>
                      <a:pt x="231" y="458"/>
                    </a:lnTo>
                    <a:lnTo>
                      <a:pt x="224" y="447"/>
                    </a:lnTo>
                    <a:lnTo>
                      <a:pt x="209" y="429"/>
                    </a:lnTo>
                    <a:lnTo>
                      <a:pt x="191" y="418"/>
                    </a:lnTo>
                    <a:close/>
                  </a:path>
                </a:pathLst>
              </a:custGeom>
              <a:solidFill>
                <a:srgbClr val="FCA9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0" name="Google Shape;1000;p82"/>
              <p:cNvSpPr/>
              <p:nvPr/>
            </p:nvSpPr>
            <p:spPr>
              <a:xfrm>
                <a:off x="3844" y="3012"/>
                <a:ext cx="119" cy="137"/>
              </a:xfrm>
              <a:custGeom>
                <a:avLst/>
                <a:gdLst/>
                <a:ahLst/>
                <a:cxnLst/>
                <a:rect l="l" t="t" r="r" b="b"/>
                <a:pathLst>
                  <a:path w="119" h="137" extrusionOk="0">
                    <a:moveTo>
                      <a:pt x="119" y="87"/>
                    </a:moveTo>
                    <a:lnTo>
                      <a:pt x="119" y="87"/>
                    </a:lnTo>
                    <a:lnTo>
                      <a:pt x="101" y="101"/>
                    </a:lnTo>
                    <a:lnTo>
                      <a:pt x="76" y="119"/>
                    </a:lnTo>
                    <a:lnTo>
                      <a:pt x="58" y="130"/>
                    </a:lnTo>
                    <a:lnTo>
                      <a:pt x="40" y="137"/>
                    </a:lnTo>
                    <a:lnTo>
                      <a:pt x="25" y="137"/>
                    </a:lnTo>
                    <a:lnTo>
                      <a:pt x="11" y="137"/>
                    </a:lnTo>
                    <a:lnTo>
                      <a:pt x="18" y="123"/>
                    </a:lnTo>
                    <a:lnTo>
                      <a:pt x="25" y="112"/>
                    </a:lnTo>
                    <a:lnTo>
                      <a:pt x="25" y="101"/>
                    </a:lnTo>
                    <a:lnTo>
                      <a:pt x="25" y="90"/>
                    </a:lnTo>
                    <a:lnTo>
                      <a:pt x="22" y="83"/>
                    </a:lnTo>
                    <a:lnTo>
                      <a:pt x="15" y="72"/>
                    </a:lnTo>
                    <a:lnTo>
                      <a:pt x="0" y="54"/>
                    </a:lnTo>
                    <a:lnTo>
                      <a:pt x="18" y="47"/>
                    </a:lnTo>
                    <a:lnTo>
                      <a:pt x="33" y="36"/>
                    </a:lnTo>
                    <a:lnTo>
                      <a:pt x="47" y="18"/>
                    </a:lnTo>
                    <a:lnTo>
                      <a:pt x="61" y="0"/>
                    </a:lnTo>
                    <a:lnTo>
                      <a:pt x="94" y="51"/>
                    </a:lnTo>
                    <a:lnTo>
                      <a:pt x="119" y="87"/>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1" name="Google Shape;1001;p82"/>
              <p:cNvSpPr/>
              <p:nvPr/>
            </p:nvSpPr>
            <p:spPr>
              <a:xfrm>
                <a:off x="3635" y="2637"/>
                <a:ext cx="270" cy="429"/>
              </a:xfrm>
              <a:custGeom>
                <a:avLst/>
                <a:gdLst/>
                <a:ahLst/>
                <a:cxnLst/>
                <a:rect l="l" t="t" r="r" b="b"/>
                <a:pathLst>
                  <a:path w="270" h="429" extrusionOk="0">
                    <a:moveTo>
                      <a:pt x="65" y="285"/>
                    </a:moveTo>
                    <a:lnTo>
                      <a:pt x="65" y="285"/>
                    </a:lnTo>
                    <a:lnTo>
                      <a:pt x="51" y="256"/>
                    </a:lnTo>
                    <a:lnTo>
                      <a:pt x="33" y="220"/>
                    </a:lnTo>
                    <a:lnTo>
                      <a:pt x="18" y="177"/>
                    </a:lnTo>
                    <a:lnTo>
                      <a:pt x="7" y="134"/>
                    </a:lnTo>
                    <a:lnTo>
                      <a:pt x="0" y="90"/>
                    </a:lnTo>
                    <a:lnTo>
                      <a:pt x="0" y="72"/>
                    </a:lnTo>
                    <a:lnTo>
                      <a:pt x="4" y="54"/>
                    </a:lnTo>
                    <a:lnTo>
                      <a:pt x="11" y="36"/>
                    </a:lnTo>
                    <a:lnTo>
                      <a:pt x="18" y="22"/>
                    </a:lnTo>
                    <a:lnTo>
                      <a:pt x="29" y="11"/>
                    </a:lnTo>
                    <a:lnTo>
                      <a:pt x="47" y="0"/>
                    </a:lnTo>
                    <a:lnTo>
                      <a:pt x="54" y="0"/>
                    </a:lnTo>
                    <a:lnTo>
                      <a:pt x="61" y="4"/>
                    </a:lnTo>
                    <a:lnTo>
                      <a:pt x="79" y="15"/>
                    </a:lnTo>
                    <a:lnTo>
                      <a:pt x="98" y="40"/>
                    </a:lnTo>
                    <a:lnTo>
                      <a:pt x="119" y="69"/>
                    </a:lnTo>
                    <a:lnTo>
                      <a:pt x="134" y="108"/>
                    </a:lnTo>
                    <a:lnTo>
                      <a:pt x="148" y="155"/>
                    </a:lnTo>
                    <a:lnTo>
                      <a:pt x="159" y="202"/>
                    </a:lnTo>
                    <a:lnTo>
                      <a:pt x="162" y="256"/>
                    </a:lnTo>
                    <a:lnTo>
                      <a:pt x="177" y="263"/>
                    </a:lnTo>
                    <a:lnTo>
                      <a:pt x="191" y="274"/>
                    </a:lnTo>
                    <a:lnTo>
                      <a:pt x="206" y="289"/>
                    </a:lnTo>
                    <a:lnTo>
                      <a:pt x="216" y="303"/>
                    </a:lnTo>
                    <a:lnTo>
                      <a:pt x="245" y="339"/>
                    </a:lnTo>
                    <a:lnTo>
                      <a:pt x="270" y="375"/>
                    </a:lnTo>
                    <a:lnTo>
                      <a:pt x="256" y="393"/>
                    </a:lnTo>
                    <a:lnTo>
                      <a:pt x="242" y="411"/>
                    </a:lnTo>
                    <a:lnTo>
                      <a:pt x="227" y="422"/>
                    </a:lnTo>
                    <a:lnTo>
                      <a:pt x="209" y="429"/>
                    </a:lnTo>
                    <a:lnTo>
                      <a:pt x="191" y="418"/>
                    </a:lnTo>
                    <a:lnTo>
                      <a:pt x="148" y="379"/>
                    </a:lnTo>
                    <a:lnTo>
                      <a:pt x="108" y="339"/>
                    </a:lnTo>
                    <a:lnTo>
                      <a:pt x="79" y="303"/>
                    </a:lnTo>
                    <a:lnTo>
                      <a:pt x="65" y="285"/>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82"/>
              <p:cNvSpPr/>
              <p:nvPr/>
            </p:nvSpPr>
            <p:spPr>
              <a:xfrm>
                <a:off x="3635" y="2637"/>
                <a:ext cx="195" cy="346"/>
              </a:xfrm>
              <a:custGeom>
                <a:avLst/>
                <a:gdLst/>
                <a:ahLst/>
                <a:cxnLst/>
                <a:rect l="l" t="t" r="r" b="b"/>
                <a:pathLst>
                  <a:path w="195" h="346" extrusionOk="0">
                    <a:moveTo>
                      <a:pt x="65" y="285"/>
                    </a:moveTo>
                    <a:lnTo>
                      <a:pt x="65" y="285"/>
                    </a:lnTo>
                    <a:lnTo>
                      <a:pt x="51" y="256"/>
                    </a:lnTo>
                    <a:lnTo>
                      <a:pt x="33" y="220"/>
                    </a:lnTo>
                    <a:lnTo>
                      <a:pt x="18" y="177"/>
                    </a:lnTo>
                    <a:lnTo>
                      <a:pt x="7" y="134"/>
                    </a:lnTo>
                    <a:lnTo>
                      <a:pt x="0" y="90"/>
                    </a:lnTo>
                    <a:lnTo>
                      <a:pt x="0" y="72"/>
                    </a:lnTo>
                    <a:lnTo>
                      <a:pt x="4" y="54"/>
                    </a:lnTo>
                    <a:lnTo>
                      <a:pt x="11" y="36"/>
                    </a:lnTo>
                    <a:lnTo>
                      <a:pt x="18" y="22"/>
                    </a:lnTo>
                    <a:lnTo>
                      <a:pt x="29" y="11"/>
                    </a:lnTo>
                    <a:lnTo>
                      <a:pt x="47" y="0"/>
                    </a:lnTo>
                    <a:lnTo>
                      <a:pt x="54" y="0"/>
                    </a:lnTo>
                    <a:lnTo>
                      <a:pt x="61" y="4"/>
                    </a:lnTo>
                    <a:lnTo>
                      <a:pt x="79" y="15"/>
                    </a:lnTo>
                    <a:lnTo>
                      <a:pt x="98" y="40"/>
                    </a:lnTo>
                    <a:lnTo>
                      <a:pt x="119" y="69"/>
                    </a:lnTo>
                    <a:lnTo>
                      <a:pt x="134" y="108"/>
                    </a:lnTo>
                    <a:lnTo>
                      <a:pt x="148" y="155"/>
                    </a:lnTo>
                    <a:lnTo>
                      <a:pt x="159" y="202"/>
                    </a:lnTo>
                    <a:lnTo>
                      <a:pt x="162" y="256"/>
                    </a:lnTo>
                    <a:lnTo>
                      <a:pt x="180" y="267"/>
                    </a:lnTo>
                    <a:lnTo>
                      <a:pt x="195" y="278"/>
                    </a:lnTo>
                    <a:lnTo>
                      <a:pt x="116" y="346"/>
                    </a:lnTo>
                    <a:lnTo>
                      <a:pt x="79" y="307"/>
                    </a:lnTo>
                    <a:lnTo>
                      <a:pt x="65" y="285"/>
                    </a:lnTo>
                    <a:close/>
                  </a:path>
                </a:pathLst>
              </a:custGeom>
              <a:solidFill>
                <a:srgbClr val="1300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82"/>
              <p:cNvSpPr/>
              <p:nvPr/>
            </p:nvSpPr>
            <p:spPr>
              <a:xfrm>
                <a:off x="3815" y="3088"/>
                <a:ext cx="177" cy="140"/>
              </a:xfrm>
              <a:custGeom>
                <a:avLst/>
                <a:gdLst/>
                <a:ahLst/>
                <a:cxnLst/>
                <a:rect l="l" t="t" r="r" b="b"/>
                <a:pathLst>
                  <a:path w="177" h="140" extrusionOk="0">
                    <a:moveTo>
                      <a:pt x="155" y="14"/>
                    </a:moveTo>
                    <a:lnTo>
                      <a:pt x="155" y="14"/>
                    </a:lnTo>
                    <a:lnTo>
                      <a:pt x="141" y="0"/>
                    </a:lnTo>
                    <a:lnTo>
                      <a:pt x="116" y="29"/>
                    </a:lnTo>
                    <a:lnTo>
                      <a:pt x="98" y="47"/>
                    </a:lnTo>
                    <a:lnTo>
                      <a:pt x="80" y="57"/>
                    </a:lnTo>
                    <a:lnTo>
                      <a:pt x="69" y="57"/>
                    </a:lnTo>
                    <a:lnTo>
                      <a:pt x="58" y="57"/>
                    </a:lnTo>
                    <a:lnTo>
                      <a:pt x="51" y="54"/>
                    </a:lnTo>
                    <a:lnTo>
                      <a:pt x="44" y="50"/>
                    </a:lnTo>
                    <a:lnTo>
                      <a:pt x="11" y="83"/>
                    </a:lnTo>
                    <a:lnTo>
                      <a:pt x="0" y="97"/>
                    </a:lnTo>
                    <a:lnTo>
                      <a:pt x="0" y="104"/>
                    </a:lnTo>
                    <a:lnTo>
                      <a:pt x="0" y="112"/>
                    </a:lnTo>
                    <a:lnTo>
                      <a:pt x="8" y="130"/>
                    </a:lnTo>
                    <a:lnTo>
                      <a:pt x="8" y="133"/>
                    </a:lnTo>
                    <a:lnTo>
                      <a:pt x="11" y="137"/>
                    </a:lnTo>
                    <a:lnTo>
                      <a:pt x="15" y="140"/>
                    </a:lnTo>
                    <a:lnTo>
                      <a:pt x="22" y="140"/>
                    </a:lnTo>
                    <a:lnTo>
                      <a:pt x="36" y="133"/>
                    </a:lnTo>
                    <a:lnTo>
                      <a:pt x="80" y="112"/>
                    </a:lnTo>
                    <a:lnTo>
                      <a:pt x="137" y="75"/>
                    </a:lnTo>
                    <a:lnTo>
                      <a:pt x="177" y="54"/>
                    </a:lnTo>
                    <a:lnTo>
                      <a:pt x="173" y="36"/>
                    </a:lnTo>
                    <a:lnTo>
                      <a:pt x="166" y="25"/>
                    </a:lnTo>
                    <a:lnTo>
                      <a:pt x="155" y="1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82"/>
              <p:cNvSpPr/>
              <p:nvPr/>
            </p:nvSpPr>
            <p:spPr>
              <a:xfrm>
                <a:off x="3866" y="3113"/>
                <a:ext cx="65" cy="25"/>
              </a:xfrm>
              <a:custGeom>
                <a:avLst/>
                <a:gdLst/>
                <a:ahLst/>
                <a:cxnLst/>
                <a:rect l="l" t="t" r="r" b="b"/>
                <a:pathLst>
                  <a:path w="65" h="25" extrusionOk="0">
                    <a:moveTo>
                      <a:pt x="65" y="11"/>
                    </a:moveTo>
                    <a:lnTo>
                      <a:pt x="65" y="25"/>
                    </a:lnTo>
                    <a:lnTo>
                      <a:pt x="0" y="14"/>
                    </a:lnTo>
                    <a:lnTo>
                      <a:pt x="0" y="0"/>
                    </a:lnTo>
                    <a:lnTo>
                      <a:pt x="65"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82"/>
              <p:cNvSpPr/>
              <p:nvPr/>
            </p:nvSpPr>
            <p:spPr>
              <a:xfrm>
                <a:off x="3531" y="2688"/>
                <a:ext cx="173" cy="548"/>
              </a:xfrm>
              <a:custGeom>
                <a:avLst/>
                <a:gdLst/>
                <a:ahLst/>
                <a:cxnLst/>
                <a:rect l="l" t="t" r="r" b="b"/>
                <a:pathLst>
                  <a:path w="173" h="548" extrusionOk="0">
                    <a:moveTo>
                      <a:pt x="97" y="0"/>
                    </a:moveTo>
                    <a:lnTo>
                      <a:pt x="97" y="0"/>
                    </a:lnTo>
                    <a:lnTo>
                      <a:pt x="104" y="0"/>
                    </a:lnTo>
                    <a:lnTo>
                      <a:pt x="111" y="7"/>
                    </a:lnTo>
                    <a:lnTo>
                      <a:pt x="122" y="25"/>
                    </a:lnTo>
                    <a:lnTo>
                      <a:pt x="129" y="54"/>
                    </a:lnTo>
                    <a:lnTo>
                      <a:pt x="137" y="90"/>
                    </a:lnTo>
                    <a:lnTo>
                      <a:pt x="137" y="133"/>
                    </a:lnTo>
                    <a:lnTo>
                      <a:pt x="129" y="180"/>
                    </a:lnTo>
                    <a:lnTo>
                      <a:pt x="119" y="227"/>
                    </a:lnTo>
                    <a:lnTo>
                      <a:pt x="101" y="277"/>
                    </a:lnTo>
                    <a:lnTo>
                      <a:pt x="115" y="292"/>
                    </a:lnTo>
                    <a:lnTo>
                      <a:pt x="122" y="306"/>
                    </a:lnTo>
                    <a:lnTo>
                      <a:pt x="129" y="324"/>
                    </a:lnTo>
                    <a:lnTo>
                      <a:pt x="137" y="342"/>
                    </a:lnTo>
                    <a:lnTo>
                      <a:pt x="144" y="371"/>
                    </a:lnTo>
                    <a:lnTo>
                      <a:pt x="147" y="400"/>
                    </a:lnTo>
                    <a:lnTo>
                      <a:pt x="162" y="475"/>
                    </a:lnTo>
                    <a:lnTo>
                      <a:pt x="169" y="508"/>
                    </a:lnTo>
                    <a:lnTo>
                      <a:pt x="173" y="533"/>
                    </a:lnTo>
                    <a:lnTo>
                      <a:pt x="155" y="540"/>
                    </a:lnTo>
                    <a:lnTo>
                      <a:pt x="122" y="548"/>
                    </a:lnTo>
                    <a:lnTo>
                      <a:pt x="101" y="548"/>
                    </a:lnTo>
                    <a:lnTo>
                      <a:pt x="83" y="548"/>
                    </a:lnTo>
                    <a:lnTo>
                      <a:pt x="68" y="544"/>
                    </a:lnTo>
                    <a:lnTo>
                      <a:pt x="54" y="533"/>
                    </a:lnTo>
                    <a:lnTo>
                      <a:pt x="68" y="526"/>
                    </a:lnTo>
                    <a:lnTo>
                      <a:pt x="79" y="515"/>
                    </a:lnTo>
                    <a:lnTo>
                      <a:pt x="86" y="504"/>
                    </a:lnTo>
                    <a:lnTo>
                      <a:pt x="86" y="493"/>
                    </a:lnTo>
                    <a:lnTo>
                      <a:pt x="86" y="483"/>
                    </a:lnTo>
                    <a:lnTo>
                      <a:pt x="83" y="468"/>
                    </a:lnTo>
                    <a:lnTo>
                      <a:pt x="68" y="436"/>
                    </a:lnTo>
                    <a:lnTo>
                      <a:pt x="54" y="411"/>
                    </a:lnTo>
                    <a:lnTo>
                      <a:pt x="32" y="364"/>
                    </a:lnTo>
                    <a:lnTo>
                      <a:pt x="18" y="321"/>
                    </a:lnTo>
                    <a:lnTo>
                      <a:pt x="7" y="284"/>
                    </a:lnTo>
                    <a:lnTo>
                      <a:pt x="0" y="266"/>
                    </a:lnTo>
                    <a:lnTo>
                      <a:pt x="0" y="234"/>
                    </a:lnTo>
                    <a:lnTo>
                      <a:pt x="0" y="194"/>
                    </a:lnTo>
                    <a:lnTo>
                      <a:pt x="0" y="151"/>
                    </a:lnTo>
                    <a:lnTo>
                      <a:pt x="7" y="104"/>
                    </a:lnTo>
                    <a:lnTo>
                      <a:pt x="18" y="65"/>
                    </a:lnTo>
                    <a:lnTo>
                      <a:pt x="29" y="47"/>
                    </a:lnTo>
                    <a:lnTo>
                      <a:pt x="36" y="29"/>
                    </a:lnTo>
                    <a:lnTo>
                      <a:pt x="50" y="18"/>
                    </a:lnTo>
                    <a:lnTo>
                      <a:pt x="61" y="7"/>
                    </a:lnTo>
                    <a:lnTo>
                      <a:pt x="79" y="0"/>
                    </a:lnTo>
                    <a:lnTo>
                      <a:pt x="97" y="0"/>
                    </a:lnTo>
                    <a:close/>
                  </a:path>
                </a:pathLst>
              </a:custGeom>
              <a:solidFill>
                <a:srgbClr val="FDC0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82"/>
              <p:cNvSpPr/>
              <p:nvPr/>
            </p:nvSpPr>
            <p:spPr>
              <a:xfrm>
                <a:off x="3585" y="3088"/>
                <a:ext cx="119" cy="148"/>
              </a:xfrm>
              <a:custGeom>
                <a:avLst/>
                <a:gdLst/>
                <a:ahLst/>
                <a:cxnLst/>
                <a:rect l="l" t="t" r="r" b="b"/>
                <a:pathLst>
                  <a:path w="119" h="148" extrusionOk="0">
                    <a:moveTo>
                      <a:pt x="93" y="0"/>
                    </a:moveTo>
                    <a:lnTo>
                      <a:pt x="93" y="0"/>
                    </a:lnTo>
                    <a:lnTo>
                      <a:pt x="108" y="75"/>
                    </a:lnTo>
                    <a:lnTo>
                      <a:pt x="115" y="108"/>
                    </a:lnTo>
                    <a:lnTo>
                      <a:pt x="119" y="133"/>
                    </a:lnTo>
                    <a:lnTo>
                      <a:pt x="101" y="140"/>
                    </a:lnTo>
                    <a:lnTo>
                      <a:pt x="68" y="148"/>
                    </a:lnTo>
                    <a:lnTo>
                      <a:pt x="47" y="148"/>
                    </a:lnTo>
                    <a:lnTo>
                      <a:pt x="29" y="148"/>
                    </a:lnTo>
                    <a:lnTo>
                      <a:pt x="14" y="144"/>
                    </a:lnTo>
                    <a:lnTo>
                      <a:pt x="0" y="133"/>
                    </a:lnTo>
                    <a:lnTo>
                      <a:pt x="14" y="126"/>
                    </a:lnTo>
                    <a:lnTo>
                      <a:pt x="25" y="115"/>
                    </a:lnTo>
                    <a:lnTo>
                      <a:pt x="32" y="104"/>
                    </a:lnTo>
                    <a:lnTo>
                      <a:pt x="32" y="93"/>
                    </a:lnTo>
                    <a:lnTo>
                      <a:pt x="32" y="83"/>
                    </a:lnTo>
                    <a:lnTo>
                      <a:pt x="29" y="68"/>
                    </a:lnTo>
                    <a:lnTo>
                      <a:pt x="14" y="36"/>
                    </a:lnTo>
                    <a:lnTo>
                      <a:pt x="0" y="11"/>
                    </a:lnTo>
                    <a:lnTo>
                      <a:pt x="25" y="11"/>
                    </a:lnTo>
                    <a:lnTo>
                      <a:pt x="50" y="11"/>
                    </a:lnTo>
                    <a:lnTo>
                      <a:pt x="72" y="7"/>
                    </a:lnTo>
                    <a:lnTo>
                      <a:pt x="9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82"/>
              <p:cNvSpPr/>
              <p:nvPr/>
            </p:nvSpPr>
            <p:spPr>
              <a:xfrm>
                <a:off x="3531" y="2688"/>
                <a:ext cx="147" cy="411"/>
              </a:xfrm>
              <a:custGeom>
                <a:avLst/>
                <a:gdLst/>
                <a:ahLst/>
                <a:cxnLst/>
                <a:rect l="l" t="t" r="r" b="b"/>
                <a:pathLst>
                  <a:path w="147" h="411" extrusionOk="0">
                    <a:moveTo>
                      <a:pt x="97" y="0"/>
                    </a:moveTo>
                    <a:lnTo>
                      <a:pt x="97" y="0"/>
                    </a:lnTo>
                    <a:lnTo>
                      <a:pt x="104" y="0"/>
                    </a:lnTo>
                    <a:lnTo>
                      <a:pt x="111" y="7"/>
                    </a:lnTo>
                    <a:lnTo>
                      <a:pt x="122" y="25"/>
                    </a:lnTo>
                    <a:lnTo>
                      <a:pt x="129" y="54"/>
                    </a:lnTo>
                    <a:lnTo>
                      <a:pt x="137" y="90"/>
                    </a:lnTo>
                    <a:lnTo>
                      <a:pt x="137" y="133"/>
                    </a:lnTo>
                    <a:lnTo>
                      <a:pt x="129" y="180"/>
                    </a:lnTo>
                    <a:lnTo>
                      <a:pt x="119" y="227"/>
                    </a:lnTo>
                    <a:lnTo>
                      <a:pt x="101" y="277"/>
                    </a:lnTo>
                    <a:lnTo>
                      <a:pt x="115" y="292"/>
                    </a:lnTo>
                    <a:lnTo>
                      <a:pt x="122" y="306"/>
                    </a:lnTo>
                    <a:lnTo>
                      <a:pt x="129" y="324"/>
                    </a:lnTo>
                    <a:lnTo>
                      <a:pt x="137" y="342"/>
                    </a:lnTo>
                    <a:lnTo>
                      <a:pt x="144" y="371"/>
                    </a:lnTo>
                    <a:lnTo>
                      <a:pt x="147" y="400"/>
                    </a:lnTo>
                    <a:lnTo>
                      <a:pt x="126" y="407"/>
                    </a:lnTo>
                    <a:lnTo>
                      <a:pt x="104" y="411"/>
                    </a:lnTo>
                    <a:lnTo>
                      <a:pt x="79" y="411"/>
                    </a:lnTo>
                    <a:lnTo>
                      <a:pt x="54" y="411"/>
                    </a:lnTo>
                    <a:lnTo>
                      <a:pt x="32" y="364"/>
                    </a:lnTo>
                    <a:lnTo>
                      <a:pt x="18" y="321"/>
                    </a:lnTo>
                    <a:lnTo>
                      <a:pt x="7" y="284"/>
                    </a:lnTo>
                    <a:lnTo>
                      <a:pt x="0" y="266"/>
                    </a:lnTo>
                    <a:lnTo>
                      <a:pt x="0" y="234"/>
                    </a:lnTo>
                    <a:lnTo>
                      <a:pt x="0" y="194"/>
                    </a:lnTo>
                    <a:lnTo>
                      <a:pt x="0" y="151"/>
                    </a:lnTo>
                    <a:lnTo>
                      <a:pt x="7" y="104"/>
                    </a:lnTo>
                    <a:lnTo>
                      <a:pt x="18" y="65"/>
                    </a:lnTo>
                    <a:lnTo>
                      <a:pt x="29" y="47"/>
                    </a:lnTo>
                    <a:lnTo>
                      <a:pt x="36" y="29"/>
                    </a:lnTo>
                    <a:lnTo>
                      <a:pt x="50" y="18"/>
                    </a:lnTo>
                    <a:lnTo>
                      <a:pt x="61" y="7"/>
                    </a:lnTo>
                    <a:lnTo>
                      <a:pt x="79" y="0"/>
                    </a:lnTo>
                    <a:lnTo>
                      <a:pt x="97" y="0"/>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82"/>
              <p:cNvSpPr/>
              <p:nvPr/>
            </p:nvSpPr>
            <p:spPr>
              <a:xfrm>
                <a:off x="3531" y="2688"/>
                <a:ext cx="137" cy="321"/>
              </a:xfrm>
              <a:custGeom>
                <a:avLst/>
                <a:gdLst/>
                <a:ahLst/>
                <a:cxnLst/>
                <a:rect l="l" t="t" r="r" b="b"/>
                <a:pathLst>
                  <a:path w="137" h="321" extrusionOk="0">
                    <a:moveTo>
                      <a:pt x="97" y="0"/>
                    </a:moveTo>
                    <a:lnTo>
                      <a:pt x="97" y="0"/>
                    </a:lnTo>
                    <a:lnTo>
                      <a:pt x="104" y="0"/>
                    </a:lnTo>
                    <a:lnTo>
                      <a:pt x="111" y="7"/>
                    </a:lnTo>
                    <a:lnTo>
                      <a:pt x="122" y="25"/>
                    </a:lnTo>
                    <a:lnTo>
                      <a:pt x="129" y="54"/>
                    </a:lnTo>
                    <a:lnTo>
                      <a:pt x="137" y="90"/>
                    </a:lnTo>
                    <a:lnTo>
                      <a:pt x="137" y="133"/>
                    </a:lnTo>
                    <a:lnTo>
                      <a:pt x="129" y="180"/>
                    </a:lnTo>
                    <a:lnTo>
                      <a:pt x="119" y="227"/>
                    </a:lnTo>
                    <a:lnTo>
                      <a:pt x="101" y="277"/>
                    </a:lnTo>
                    <a:lnTo>
                      <a:pt x="115" y="292"/>
                    </a:lnTo>
                    <a:lnTo>
                      <a:pt x="122" y="306"/>
                    </a:lnTo>
                    <a:lnTo>
                      <a:pt x="18" y="321"/>
                    </a:lnTo>
                    <a:lnTo>
                      <a:pt x="0" y="266"/>
                    </a:lnTo>
                    <a:lnTo>
                      <a:pt x="0" y="234"/>
                    </a:lnTo>
                    <a:lnTo>
                      <a:pt x="0" y="194"/>
                    </a:lnTo>
                    <a:lnTo>
                      <a:pt x="0" y="151"/>
                    </a:lnTo>
                    <a:lnTo>
                      <a:pt x="7" y="104"/>
                    </a:lnTo>
                    <a:lnTo>
                      <a:pt x="18" y="65"/>
                    </a:lnTo>
                    <a:lnTo>
                      <a:pt x="29" y="47"/>
                    </a:lnTo>
                    <a:lnTo>
                      <a:pt x="36" y="29"/>
                    </a:lnTo>
                    <a:lnTo>
                      <a:pt x="50" y="18"/>
                    </a:lnTo>
                    <a:lnTo>
                      <a:pt x="61" y="7"/>
                    </a:lnTo>
                    <a:lnTo>
                      <a:pt x="79" y="0"/>
                    </a:lnTo>
                    <a:lnTo>
                      <a:pt x="97" y="0"/>
                    </a:lnTo>
                    <a:close/>
                  </a:path>
                </a:pathLst>
              </a:custGeom>
              <a:solidFill>
                <a:srgbClr val="0D3C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82"/>
              <p:cNvSpPr/>
              <p:nvPr/>
            </p:nvSpPr>
            <p:spPr>
              <a:xfrm>
                <a:off x="3527" y="3207"/>
                <a:ext cx="191" cy="83"/>
              </a:xfrm>
              <a:custGeom>
                <a:avLst/>
                <a:gdLst/>
                <a:ahLst/>
                <a:cxnLst/>
                <a:rect l="l" t="t" r="r" b="b"/>
                <a:pathLst>
                  <a:path w="191" h="83" extrusionOk="0">
                    <a:moveTo>
                      <a:pt x="184" y="18"/>
                    </a:moveTo>
                    <a:lnTo>
                      <a:pt x="184" y="18"/>
                    </a:lnTo>
                    <a:lnTo>
                      <a:pt x="177" y="0"/>
                    </a:lnTo>
                    <a:lnTo>
                      <a:pt x="144" y="18"/>
                    </a:lnTo>
                    <a:lnTo>
                      <a:pt x="119" y="29"/>
                    </a:lnTo>
                    <a:lnTo>
                      <a:pt x="97" y="29"/>
                    </a:lnTo>
                    <a:lnTo>
                      <a:pt x="87" y="25"/>
                    </a:lnTo>
                    <a:lnTo>
                      <a:pt x="79" y="21"/>
                    </a:lnTo>
                    <a:lnTo>
                      <a:pt x="72" y="14"/>
                    </a:lnTo>
                    <a:lnTo>
                      <a:pt x="69" y="7"/>
                    </a:lnTo>
                    <a:lnTo>
                      <a:pt x="25" y="25"/>
                    </a:lnTo>
                    <a:lnTo>
                      <a:pt x="7" y="36"/>
                    </a:lnTo>
                    <a:lnTo>
                      <a:pt x="4" y="43"/>
                    </a:lnTo>
                    <a:lnTo>
                      <a:pt x="4" y="47"/>
                    </a:lnTo>
                    <a:lnTo>
                      <a:pt x="4" y="68"/>
                    </a:lnTo>
                    <a:lnTo>
                      <a:pt x="0" y="72"/>
                    </a:lnTo>
                    <a:lnTo>
                      <a:pt x="4" y="75"/>
                    </a:lnTo>
                    <a:lnTo>
                      <a:pt x="4" y="83"/>
                    </a:lnTo>
                    <a:lnTo>
                      <a:pt x="11" y="83"/>
                    </a:lnTo>
                    <a:lnTo>
                      <a:pt x="29" y="83"/>
                    </a:lnTo>
                    <a:lnTo>
                      <a:pt x="76" y="79"/>
                    </a:lnTo>
                    <a:lnTo>
                      <a:pt x="144" y="68"/>
                    </a:lnTo>
                    <a:lnTo>
                      <a:pt x="191" y="65"/>
                    </a:lnTo>
                    <a:lnTo>
                      <a:pt x="191" y="47"/>
                    </a:lnTo>
                    <a:lnTo>
                      <a:pt x="187" y="32"/>
                    </a:lnTo>
                    <a:lnTo>
                      <a:pt x="184" y="1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82"/>
              <p:cNvSpPr/>
              <p:nvPr/>
            </p:nvSpPr>
            <p:spPr>
              <a:xfrm>
                <a:off x="3606" y="3196"/>
                <a:ext cx="62" cy="47"/>
              </a:xfrm>
              <a:custGeom>
                <a:avLst/>
                <a:gdLst/>
                <a:ahLst/>
                <a:cxnLst/>
                <a:rect l="l" t="t" r="r" b="b"/>
                <a:pathLst>
                  <a:path w="62" h="47" extrusionOk="0">
                    <a:moveTo>
                      <a:pt x="62" y="32"/>
                    </a:moveTo>
                    <a:lnTo>
                      <a:pt x="54" y="47"/>
                    </a:lnTo>
                    <a:lnTo>
                      <a:pt x="0" y="11"/>
                    </a:lnTo>
                    <a:lnTo>
                      <a:pt x="4" y="0"/>
                    </a:lnTo>
                    <a:lnTo>
                      <a:pt x="62" y="3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82"/>
              <p:cNvSpPr/>
              <p:nvPr/>
            </p:nvSpPr>
            <p:spPr>
              <a:xfrm>
                <a:off x="3480" y="2209"/>
                <a:ext cx="317" cy="619"/>
              </a:xfrm>
              <a:custGeom>
                <a:avLst/>
                <a:gdLst/>
                <a:ahLst/>
                <a:cxnLst/>
                <a:rect l="l" t="t" r="r" b="b"/>
                <a:pathLst>
                  <a:path w="317" h="619" extrusionOk="0">
                    <a:moveTo>
                      <a:pt x="317" y="565"/>
                    </a:moveTo>
                    <a:lnTo>
                      <a:pt x="317" y="565"/>
                    </a:lnTo>
                    <a:lnTo>
                      <a:pt x="260" y="576"/>
                    </a:lnTo>
                    <a:lnTo>
                      <a:pt x="209" y="591"/>
                    </a:lnTo>
                    <a:lnTo>
                      <a:pt x="206" y="580"/>
                    </a:lnTo>
                    <a:lnTo>
                      <a:pt x="206" y="554"/>
                    </a:lnTo>
                    <a:lnTo>
                      <a:pt x="202" y="529"/>
                    </a:lnTo>
                    <a:lnTo>
                      <a:pt x="198" y="518"/>
                    </a:lnTo>
                    <a:lnTo>
                      <a:pt x="198" y="522"/>
                    </a:lnTo>
                    <a:lnTo>
                      <a:pt x="195" y="529"/>
                    </a:lnTo>
                    <a:lnTo>
                      <a:pt x="191" y="558"/>
                    </a:lnTo>
                    <a:lnTo>
                      <a:pt x="188" y="591"/>
                    </a:lnTo>
                    <a:lnTo>
                      <a:pt x="188" y="598"/>
                    </a:lnTo>
                    <a:lnTo>
                      <a:pt x="184" y="601"/>
                    </a:lnTo>
                    <a:lnTo>
                      <a:pt x="141" y="612"/>
                    </a:lnTo>
                    <a:lnTo>
                      <a:pt x="94" y="619"/>
                    </a:lnTo>
                    <a:lnTo>
                      <a:pt x="47" y="619"/>
                    </a:lnTo>
                    <a:lnTo>
                      <a:pt x="0" y="612"/>
                    </a:lnTo>
                    <a:lnTo>
                      <a:pt x="4" y="565"/>
                    </a:lnTo>
                    <a:lnTo>
                      <a:pt x="11" y="522"/>
                    </a:lnTo>
                    <a:lnTo>
                      <a:pt x="22" y="479"/>
                    </a:lnTo>
                    <a:lnTo>
                      <a:pt x="29" y="439"/>
                    </a:lnTo>
                    <a:lnTo>
                      <a:pt x="25" y="439"/>
                    </a:lnTo>
                    <a:lnTo>
                      <a:pt x="29" y="378"/>
                    </a:lnTo>
                    <a:lnTo>
                      <a:pt x="33" y="324"/>
                    </a:lnTo>
                    <a:lnTo>
                      <a:pt x="40" y="273"/>
                    </a:lnTo>
                    <a:lnTo>
                      <a:pt x="47" y="230"/>
                    </a:lnTo>
                    <a:lnTo>
                      <a:pt x="62" y="187"/>
                    </a:lnTo>
                    <a:lnTo>
                      <a:pt x="76" y="151"/>
                    </a:lnTo>
                    <a:lnTo>
                      <a:pt x="90" y="122"/>
                    </a:lnTo>
                    <a:lnTo>
                      <a:pt x="105" y="93"/>
                    </a:lnTo>
                    <a:lnTo>
                      <a:pt x="134" y="50"/>
                    </a:lnTo>
                    <a:lnTo>
                      <a:pt x="159" y="21"/>
                    </a:lnTo>
                    <a:lnTo>
                      <a:pt x="177" y="3"/>
                    </a:lnTo>
                    <a:lnTo>
                      <a:pt x="184" y="0"/>
                    </a:lnTo>
                    <a:lnTo>
                      <a:pt x="191" y="3"/>
                    </a:lnTo>
                    <a:lnTo>
                      <a:pt x="206" y="14"/>
                    </a:lnTo>
                    <a:lnTo>
                      <a:pt x="216" y="21"/>
                    </a:lnTo>
                    <a:lnTo>
                      <a:pt x="231" y="25"/>
                    </a:lnTo>
                    <a:lnTo>
                      <a:pt x="242" y="25"/>
                    </a:lnTo>
                    <a:lnTo>
                      <a:pt x="256" y="21"/>
                    </a:lnTo>
                    <a:lnTo>
                      <a:pt x="260" y="32"/>
                    </a:lnTo>
                    <a:lnTo>
                      <a:pt x="256" y="64"/>
                    </a:lnTo>
                    <a:lnTo>
                      <a:pt x="253" y="165"/>
                    </a:lnTo>
                    <a:lnTo>
                      <a:pt x="249" y="291"/>
                    </a:lnTo>
                    <a:lnTo>
                      <a:pt x="249" y="353"/>
                    </a:lnTo>
                    <a:lnTo>
                      <a:pt x="253" y="410"/>
                    </a:lnTo>
                    <a:lnTo>
                      <a:pt x="281" y="479"/>
                    </a:lnTo>
                    <a:lnTo>
                      <a:pt x="317" y="565"/>
                    </a:lnTo>
                    <a:close/>
                  </a:path>
                </a:pathLst>
              </a:custGeom>
              <a:solidFill>
                <a:srgbClr val="F57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2" name="Google Shape;1012;p82"/>
              <p:cNvSpPr/>
              <p:nvPr/>
            </p:nvSpPr>
            <p:spPr>
              <a:xfrm>
                <a:off x="3823" y="2288"/>
                <a:ext cx="28" cy="43"/>
              </a:xfrm>
              <a:custGeom>
                <a:avLst/>
                <a:gdLst/>
                <a:ahLst/>
                <a:cxnLst/>
                <a:rect l="l" t="t" r="r" b="b"/>
                <a:pathLst>
                  <a:path w="28" h="43" extrusionOk="0">
                    <a:moveTo>
                      <a:pt x="28" y="21"/>
                    </a:moveTo>
                    <a:lnTo>
                      <a:pt x="28" y="21"/>
                    </a:lnTo>
                    <a:lnTo>
                      <a:pt x="28" y="32"/>
                    </a:lnTo>
                    <a:lnTo>
                      <a:pt x="25" y="36"/>
                    </a:lnTo>
                    <a:lnTo>
                      <a:pt x="18" y="43"/>
                    </a:lnTo>
                    <a:lnTo>
                      <a:pt x="10" y="43"/>
                    </a:lnTo>
                    <a:lnTo>
                      <a:pt x="7" y="39"/>
                    </a:lnTo>
                    <a:lnTo>
                      <a:pt x="3" y="36"/>
                    </a:lnTo>
                    <a:lnTo>
                      <a:pt x="0" y="29"/>
                    </a:lnTo>
                    <a:lnTo>
                      <a:pt x="0" y="18"/>
                    </a:lnTo>
                    <a:lnTo>
                      <a:pt x="3" y="11"/>
                    </a:lnTo>
                    <a:lnTo>
                      <a:pt x="7" y="3"/>
                    </a:lnTo>
                    <a:lnTo>
                      <a:pt x="10" y="0"/>
                    </a:lnTo>
                    <a:lnTo>
                      <a:pt x="18" y="0"/>
                    </a:lnTo>
                    <a:lnTo>
                      <a:pt x="21" y="0"/>
                    </a:lnTo>
                    <a:lnTo>
                      <a:pt x="28" y="7"/>
                    </a:lnTo>
                    <a:lnTo>
                      <a:pt x="28" y="14"/>
                    </a:lnTo>
                    <a:lnTo>
                      <a:pt x="28"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3" name="Google Shape;1013;p82"/>
              <p:cNvSpPr/>
              <p:nvPr/>
            </p:nvSpPr>
            <p:spPr>
              <a:xfrm>
                <a:off x="3815" y="2324"/>
                <a:ext cx="44" cy="68"/>
              </a:xfrm>
              <a:custGeom>
                <a:avLst/>
                <a:gdLst/>
                <a:ahLst/>
                <a:cxnLst/>
                <a:rect l="l" t="t" r="r" b="b"/>
                <a:pathLst>
                  <a:path w="44" h="68" extrusionOk="0">
                    <a:moveTo>
                      <a:pt x="11" y="7"/>
                    </a:moveTo>
                    <a:lnTo>
                      <a:pt x="11" y="7"/>
                    </a:lnTo>
                    <a:lnTo>
                      <a:pt x="4" y="14"/>
                    </a:lnTo>
                    <a:lnTo>
                      <a:pt x="0" y="25"/>
                    </a:lnTo>
                    <a:lnTo>
                      <a:pt x="4" y="36"/>
                    </a:lnTo>
                    <a:lnTo>
                      <a:pt x="8" y="47"/>
                    </a:lnTo>
                    <a:lnTo>
                      <a:pt x="15" y="58"/>
                    </a:lnTo>
                    <a:lnTo>
                      <a:pt x="26" y="65"/>
                    </a:lnTo>
                    <a:lnTo>
                      <a:pt x="44" y="68"/>
                    </a:lnTo>
                    <a:lnTo>
                      <a:pt x="36" y="54"/>
                    </a:lnTo>
                    <a:lnTo>
                      <a:pt x="36" y="43"/>
                    </a:lnTo>
                    <a:lnTo>
                      <a:pt x="40" y="29"/>
                    </a:lnTo>
                    <a:lnTo>
                      <a:pt x="40" y="25"/>
                    </a:lnTo>
                    <a:lnTo>
                      <a:pt x="40" y="18"/>
                    </a:lnTo>
                    <a:lnTo>
                      <a:pt x="36" y="7"/>
                    </a:lnTo>
                    <a:lnTo>
                      <a:pt x="33" y="3"/>
                    </a:lnTo>
                    <a:lnTo>
                      <a:pt x="26" y="0"/>
                    </a:lnTo>
                    <a:lnTo>
                      <a:pt x="18" y="0"/>
                    </a:lnTo>
                    <a:lnTo>
                      <a:pt x="11" y="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82"/>
              <p:cNvSpPr/>
              <p:nvPr/>
            </p:nvSpPr>
            <p:spPr>
              <a:xfrm>
                <a:off x="3693" y="2136"/>
                <a:ext cx="65" cy="116"/>
              </a:xfrm>
              <a:custGeom>
                <a:avLst/>
                <a:gdLst/>
                <a:ahLst/>
                <a:cxnLst/>
                <a:rect l="l" t="t" r="r" b="b"/>
                <a:pathLst>
                  <a:path w="65" h="116" extrusionOk="0">
                    <a:moveTo>
                      <a:pt x="11" y="4"/>
                    </a:moveTo>
                    <a:lnTo>
                      <a:pt x="0" y="87"/>
                    </a:lnTo>
                    <a:lnTo>
                      <a:pt x="0" y="116"/>
                    </a:lnTo>
                    <a:lnTo>
                      <a:pt x="43" y="94"/>
                    </a:lnTo>
                    <a:lnTo>
                      <a:pt x="65" y="0"/>
                    </a:lnTo>
                    <a:lnTo>
                      <a:pt x="11" y="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82"/>
              <p:cNvSpPr/>
              <p:nvPr/>
            </p:nvSpPr>
            <p:spPr>
              <a:xfrm>
                <a:off x="3578" y="1852"/>
                <a:ext cx="331" cy="342"/>
              </a:xfrm>
              <a:custGeom>
                <a:avLst/>
                <a:gdLst/>
                <a:ahLst/>
                <a:cxnLst/>
                <a:rect l="l" t="t" r="r" b="b"/>
                <a:pathLst>
                  <a:path w="331" h="342" extrusionOk="0">
                    <a:moveTo>
                      <a:pt x="72" y="43"/>
                    </a:moveTo>
                    <a:lnTo>
                      <a:pt x="72" y="43"/>
                    </a:lnTo>
                    <a:lnTo>
                      <a:pt x="61" y="61"/>
                    </a:lnTo>
                    <a:lnTo>
                      <a:pt x="50" y="75"/>
                    </a:lnTo>
                    <a:lnTo>
                      <a:pt x="46" y="94"/>
                    </a:lnTo>
                    <a:lnTo>
                      <a:pt x="43" y="108"/>
                    </a:lnTo>
                    <a:lnTo>
                      <a:pt x="36" y="140"/>
                    </a:lnTo>
                    <a:lnTo>
                      <a:pt x="32" y="173"/>
                    </a:lnTo>
                    <a:lnTo>
                      <a:pt x="28" y="176"/>
                    </a:lnTo>
                    <a:lnTo>
                      <a:pt x="25" y="180"/>
                    </a:lnTo>
                    <a:lnTo>
                      <a:pt x="14" y="184"/>
                    </a:lnTo>
                    <a:lnTo>
                      <a:pt x="7" y="187"/>
                    </a:lnTo>
                    <a:lnTo>
                      <a:pt x="0" y="187"/>
                    </a:lnTo>
                    <a:lnTo>
                      <a:pt x="0" y="194"/>
                    </a:lnTo>
                    <a:lnTo>
                      <a:pt x="0" y="205"/>
                    </a:lnTo>
                    <a:lnTo>
                      <a:pt x="7" y="216"/>
                    </a:lnTo>
                    <a:lnTo>
                      <a:pt x="10" y="227"/>
                    </a:lnTo>
                    <a:lnTo>
                      <a:pt x="10" y="248"/>
                    </a:lnTo>
                    <a:lnTo>
                      <a:pt x="14" y="252"/>
                    </a:lnTo>
                    <a:lnTo>
                      <a:pt x="25" y="256"/>
                    </a:lnTo>
                    <a:lnTo>
                      <a:pt x="50" y="263"/>
                    </a:lnTo>
                    <a:lnTo>
                      <a:pt x="57" y="266"/>
                    </a:lnTo>
                    <a:lnTo>
                      <a:pt x="61" y="270"/>
                    </a:lnTo>
                    <a:lnTo>
                      <a:pt x="57" y="274"/>
                    </a:lnTo>
                    <a:lnTo>
                      <a:pt x="50" y="281"/>
                    </a:lnTo>
                    <a:lnTo>
                      <a:pt x="32" y="295"/>
                    </a:lnTo>
                    <a:lnTo>
                      <a:pt x="28" y="299"/>
                    </a:lnTo>
                    <a:lnTo>
                      <a:pt x="28" y="303"/>
                    </a:lnTo>
                    <a:lnTo>
                      <a:pt x="36" y="313"/>
                    </a:lnTo>
                    <a:lnTo>
                      <a:pt x="50" y="321"/>
                    </a:lnTo>
                    <a:lnTo>
                      <a:pt x="64" y="328"/>
                    </a:lnTo>
                    <a:lnTo>
                      <a:pt x="100" y="339"/>
                    </a:lnTo>
                    <a:lnTo>
                      <a:pt x="136" y="342"/>
                    </a:lnTo>
                    <a:lnTo>
                      <a:pt x="173" y="342"/>
                    </a:lnTo>
                    <a:lnTo>
                      <a:pt x="191" y="339"/>
                    </a:lnTo>
                    <a:lnTo>
                      <a:pt x="209" y="331"/>
                    </a:lnTo>
                    <a:lnTo>
                      <a:pt x="230" y="321"/>
                    </a:lnTo>
                    <a:lnTo>
                      <a:pt x="248" y="303"/>
                    </a:lnTo>
                    <a:lnTo>
                      <a:pt x="266" y="284"/>
                    </a:lnTo>
                    <a:lnTo>
                      <a:pt x="284" y="263"/>
                    </a:lnTo>
                    <a:lnTo>
                      <a:pt x="284" y="259"/>
                    </a:lnTo>
                    <a:lnTo>
                      <a:pt x="295" y="248"/>
                    </a:lnTo>
                    <a:lnTo>
                      <a:pt x="313" y="212"/>
                    </a:lnTo>
                    <a:lnTo>
                      <a:pt x="324" y="191"/>
                    </a:lnTo>
                    <a:lnTo>
                      <a:pt x="327" y="166"/>
                    </a:lnTo>
                    <a:lnTo>
                      <a:pt x="331" y="140"/>
                    </a:lnTo>
                    <a:lnTo>
                      <a:pt x="327" y="115"/>
                    </a:lnTo>
                    <a:lnTo>
                      <a:pt x="324" y="101"/>
                    </a:lnTo>
                    <a:lnTo>
                      <a:pt x="313" y="86"/>
                    </a:lnTo>
                    <a:lnTo>
                      <a:pt x="291" y="57"/>
                    </a:lnTo>
                    <a:lnTo>
                      <a:pt x="259" y="32"/>
                    </a:lnTo>
                    <a:lnTo>
                      <a:pt x="223" y="11"/>
                    </a:lnTo>
                    <a:lnTo>
                      <a:pt x="205" y="7"/>
                    </a:lnTo>
                    <a:lnTo>
                      <a:pt x="187" y="3"/>
                    </a:lnTo>
                    <a:lnTo>
                      <a:pt x="165" y="0"/>
                    </a:lnTo>
                    <a:lnTo>
                      <a:pt x="147" y="3"/>
                    </a:lnTo>
                    <a:lnTo>
                      <a:pt x="126" y="7"/>
                    </a:lnTo>
                    <a:lnTo>
                      <a:pt x="108" y="14"/>
                    </a:lnTo>
                    <a:lnTo>
                      <a:pt x="90" y="29"/>
                    </a:lnTo>
                    <a:lnTo>
                      <a:pt x="72" y="43"/>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82"/>
              <p:cNvSpPr/>
              <p:nvPr/>
            </p:nvSpPr>
            <p:spPr>
              <a:xfrm>
                <a:off x="3635" y="2003"/>
                <a:ext cx="22" cy="29"/>
              </a:xfrm>
              <a:custGeom>
                <a:avLst/>
                <a:gdLst/>
                <a:ahLst/>
                <a:cxnLst/>
                <a:rect l="l" t="t" r="r" b="b"/>
                <a:pathLst>
                  <a:path w="22" h="29" extrusionOk="0">
                    <a:moveTo>
                      <a:pt x="22" y="15"/>
                    </a:moveTo>
                    <a:lnTo>
                      <a:pt x="22" y="15"/>
                    </a:lnTo>
                    <a:lnTo>
                      <a:pt x="18" y="25"/>
                    </a:lnTo>
                    <a:lnTo>
                      <a:pt x="7" y="29"/>
                    </a:lnTo>
                    <a:lnTo>
                      <a:pt x="4" y="25"/>
                    </a:lnTo>
                    <a:lnTo>
                      <a:pt x="0" y="22"/>
                    </a:lnTo>
                    <a:lnTo>
                      <a:pt x="0" y="11"/>
                    </a:lnTo>
                    <a:lnTo>
                      <a:pt x="7" y="0"/>
                    </a:lnTo>
                    <a:lnTo>
                      <a:pt x="15" y="0"/>
                    </a:lnTo>
                    <a:lnTo>
                      <a:pt x="18" y="0"/>
                    </a:lnTo>
                    <a:lnTo>
                      <a:pt x="22" y="4"/>
                    </a:lnTo>
                    <a:lnTo>
                      <a:pt x="22" y="1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82"/>
              <p:cNvSpPr/>
              <p:nvPr/>
            </p:nvSpPr>
            <p:spPr>
              <a:xfrm>
                <a:off x="3639" y="2010"/>
                <a:ext cx="7" cy="8"/>
              </a:xfrm>
              <a:custGeom>
                <a:avLst/>
                <a:gdLst/>
                <a:ahLst/>
                <a:cxnLst/>
                <a:rect l="l" t="t" r="r" b="b"/>
                <a:pathLst>
                  <a:path w="7" h="8" extrusionOk="0">
                    <a:moveTo>
                      <a:pt x="7" y="0"/>
                    </a:moveTo>
                    <a:lnTo>
                      <a:pt x="7" y="0"/>
                    </a:lnTo>
                    <a:lnTo>
                      <a:pt x="7" y="4"/>
                    </a:lnTo>
                    <a:lnTo>
                      <a:pt x="7" y="8"/>
                    </a:lnTo>
                    <a:lnTo>
                      <a:pt x="3" y="8"/>
                    </a:lnTo>
                    <a:lnTo>
                      <a:pt x="0" y="8"/>
                    </a:lnTo>
                    <a:lnTo>
                      <a:pt x="0" y="4"/>
                    </a:lnTo>
                    <a:lnTo>
                      <a:pt x="3" y="0"/>
                    </a:lnTo>
                    <a:lnTo>
                      <a:pt x="7"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82"/>
              <p:cNvSpPr/>
              <p:nvPr/>
            </p:nvSpPr>
            <p:spPr>
              <a:xfrm>
                <a:off x="3650" y="1845"/>
                <a:ext cx="292" cy="342"/>
              </a:xfrm>
              <a:custGeom>
                <a:avLst/>
                <a:gdLst/>
                <a:ahLst/>
                <a:cxnLst/>
                <a:rect l="l" t="t" r="r" b="b"/>
                <a:pathLst>
                  <a:path w="292" h="342" extrusionOk="0">
                    <a:moveTo>
                      <a:pt x="0" y="50"/>
                    </a:moveTo>
                    <a:lnTo>
                      <a:pt x="0" y="50"/>
                    </a:lnTo>
                    <a:lnTo>
                      <a:pt x="14" y="39"/>
                    </a:lnTo>
                    <a:lnTo>
                      <a:pt x="28" y="25"/>
                    </a:lnTo>
                    <a:lnTo>
                      <a:pt x="50" y="14"/>
                    </a:lnTo>
                    <a:lnTo>
                      <a:pt x="75" y="3"/>
                    </a:lnTo>
                    <a:lnTo>
                      <a:pt x="104" y="0"/>
                    </a:lnTo>
                    <a:lnTo>
                      <a:pt x="119" y="0"/>
                    </a:lnTo>
                    <a:lnTo>
                      <a:pt x="137" y="0"/>
                    </a:lnTo>
                    <a:lnTo>
                      <a:pt x="155" y="7"/>
                    </a:lnTo>
                    <a:lnTo>
                      <a:pt x="176" y="14"/>
                    </a:lnTo>
                    <a:lnTo>
                      <a:pt x="201" y="28"/>
                    </a:lnTo>
                    <a:lnTo>
                      <a:pt x="223" y="43"/>
                    </a:lnTo>
                    <a:lnTo>
                      <a:pt x="248" y="64"/>
                    </a:lnTo>
                    <a:lnTo>
                      <a:pt x="266" y="86"/>
                    </a:lnTo>
                    <a:lnTo>
                      <a:pt x="281" y="115"/>
                    </a:lnTo>
                    <a:lnTo>
                      <a:pt x="288" y="147"/>
                    </a:lnTo>
                    <a:lnTo>
                      <a:pt x="292" y="183"/>
                    </a:lnTo>
                    <a:lnTo>
                      <a:pt x="288" y="223"/>
                    </a:lnTo>
                    <a:lnTo>
                      <a:pt x="281" y="237"/>
                    </a:lnTo>
                    <a:lnTo>
                      <a:pt x="277" y="248"/>
                    </a:lnTo>
                    <a:lnTo>
                      <a:pt x="259" y="270"/>
                    </a:lnTo>
                    <a:lnTo>
                      <a:pt x="234" y="291"/>
                    </a:lnTo>
                    <a:lnTo>
                      <a:pt x="209" y="328"/>
                    </a:lnTo>
                    <a:lnTo>
                      <a:pt x="198" y="338"/>
                    </a:lnTo>
                    <a:lnTo>
                      <a:pt x="187" y="342"/>
                    </a:lnTo>
                    <a:lnTo>
                      <a:pt x="180" y="342"/>
                    </a:lnTo>
                    <a:lnTo>
                      <a:pt x="169" y="338"/>
                    </a:lnTo>
                    <a:lnTo>
                      <a:pt x="162" y="328"/>
                    </a:lnTo>
                    <a:lnTo>
                      <a:pt x="155" y="313"/>
                    </a:lnTo>
                    <a:lnTo>
                      <a:pt x="137" y="281"/>
                    </a:lnTo>
                    <a:lnTo>
                      <a:pt x="126" y="245"/>
                    </a:lnTo>
                    <a:lnTo>
                      <a:pt x="115" y="209"/>
                    </a:lnTo>
                    <a:lnTo>
                      <a:pt x="108" y="176"/>
                    </a:lnTo>
                    <a:lnTo>
                      <a:pt x="0" y="5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82"/>
              <p:cNvSpPr/>
              <p:nvPr/>
            </p:nvSpPr>
            <p:spPr>
              <a:xfrm>
                <a:off x="3650" y="1978"/>
                <a:ext cx="28" cy="29"/>
              </a:xfrm>
              <a:custGeom>
                <a:avLst/>
                <a:gdLst/>
                <a:ahLst/>
                <a:cxnLst/>
                <a:rect l="l" t="t" r="r" b="b"/>
                <a:pathLst>
                  <a:path w="28" h="29" extrusionOk="0">
                    <a:moveTo>
                      <a:pt x="7" y="0"/>
                    </a:moveTo>
                    <a:lnTo>
                      <a:pt x="7" y="0"/>
                    </a:lnTo>
                    <a:lnTo>
                      <a:pt x="3" y="0"/>
                    </a:lnTo>
                    <a:lnTo>
                      <a:pt x="0" y="4"/>
                    </a:lnTo>
                    <a:lnTo>
                      <a:pt x="3" y="7"/>
                    </a:lnTo>
                    <a:lnTo>
                      <a:pt x="10" y="11"/>
                    </a:lnTo>
                    <a:lnTo>
                      <a:pt x="14" y="14"/>
                    </a:lnTo>
                    <a:lnTo>
                      <a:pt x="25" y="25"/>
                    </a:lnTo>
                    <a:lnTo>
                      <a:pt x="28" y="29"/>
                    </a:lnTo>
                    <a:lnTo>
                      <a:pt x="28" y="22"/>
                    </a:lnTo>
                    <a:lnTo>
                      <a:pt x="25" y="18"/>
                    </a:lnTo>
                    <a:lnTo>
                      <a:pt x="21" y="11"/>
                    </a:lnTo>
                    <a:lnTo>
                      <a:pt x="10" y="0"/>
                    </a:lnTo>
                    <a:lnTo>
                      <a:pt x="7"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82"/>
              <p:cNvSpPr/>
              <p:nvPr/>
            </p:nvSpPr>
            <p:spPr>
              <a:xfrm>
                <a:off x="3783" y="2147"/>
                <a:ext cx="54" cy="69"/>
              </a:xfrm>
              <a:custGeom>
                <a:avLst/>
                <a:gdLst/>
                <a:ahLst/>
                <a:cxnLst/>
                <a:rect l="l" t="t" r="r" b="b"/>
                <a:pathLst>
                  <a:path w="54" h="69" extrusionOk="0">
                    <a:moveTo>
                      <a:pt x="47" y="47"/>
                    </a:moveTo>
                    <a:lnTo>
                      <a:pt x="47" y="47"/>
                    </a:lnTo>
                    <a:lnTo>
                      <a:pt x="40" y="58"/>
                    </a:lnTo>
                    <a:lnTo>
                      <a:pt x="32" y="65"/>
                    </a:lnTo>
                    <a:lnTo>
                      <a:pt x="22" y="69"/>
                    </a:lnTo>
                    <a:lnTo>
                      <a:pt x="11" y="65"/>
                    </a:lnTo>
                    <a:lnTo>
                      <a:pt x="4" y="58"/>
                    </a:lnTo>
                    <a:lnTo>
                      <a:pt x="0" y="47"/>
                    </a:lnTo>
                    <a:lnTo>
                      <a:pt x="0" y="36"/>
                    </a:lnTo>
                    <a:lnTo>
                      <a:pt x="7" y="22"/>
                    </a:lnTo>
                    <a:lnTo>
                      <a:pt x="14" y="11"/>
                    </a:lnTo>
                    <a:lnTo>
                      <a:pt x="25" y="4"/>
                    </a:lnTo>
                    <a:lnTo>
                      <a:pt x="36" y="0"/>
                    </a:lnTo>
                    <a:lnTo>
                      <a:pt x="43" y="4"/>
                    </a:lnTo>
                    <a:lnTo>
                      <a:pt x="50" y="11"/>
                    </a:lnTo>
                    <a:lnTo>
                      <a:pt x="54" y="22"/>
                    </a:lnTo>
                    <a:lnTo>
                      <a:pt x="54" y="33"/>
                    </a:lnTo>
                    <a:lnTo>
                      <a:pt x="47" y="4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82"/>
              <p:cNvSpPr/>
              <p:nvPr/>
            </p:nvSpPr>
            <p:spPr>
              <a:xfrm>
                <a:off x="3769" y="2198"/>
                <a:ext cx="43" cy="57"/>
              </a:xfrm>
              <a:custGeom>
                <a:avLst/>
                <a:gdLst/>
                <a:ahLst/>
                <a:cxnLst/>
                <a:rect l="l" t="t" r="r" b="b"/>
                <a:pathLst>
                  <a:path w="43" h="57" extrusionOk="0">
                    <a:moveTo>
                      <a:pt x="39" y="39"/>
                    </a:moveTo>
                    <a:lnTo>
                      <a:pt x="39" y="39"/>
                    </a:lnTo>
                    <a:lnTo>
                      <a:pt x="32" y="47"/>
                    </a:lnTo>
                    <a:lnTo>
                      <a:pt x="21" y="54"/>
                    </a:lnTo>
                    <a:lnTo>
                      <a:pt x="14" y="57"/>
                    </a:lnTo>
                    <a:lnTo>
                      <a:pt x="7" y="54"/>
                    </a:lnTo>
                    <a:lnTo>
                      <a:pt x="0" y="50"/>
                    </a:lnTo>
                    <a:lnTo>
                      <a:pt x="0" y="39"/>
                    </a:lnTo>
                    <a:lnTo>
                      <a:pt x="0" y="29"/>
                    </a:lnTo>
                    <a:lnTo>
                      <a:pt x="3" y="18"/>
                    </a:lnTo>
                    <a:lnTo>
                      <a:pt x="10" y="7"/>
                    </a:lnTo>
                    <a:lnTo>
                      <a:pt x="21" y="3"/>
                    </a:lnTo>
                    <a:lnTo>
                      <a:pt x="28" y="0"/>
                    </a:lnTo>
                    <a:lnTo>
                      <a:pt x="36" y="0"/>
                    </a:lnTo>
                    <a:lnTo>
                      <a:pt x="43" y="7"/>
                    </a:lnTo>
                    <a:lnTo>
                      <a:pt x="43" y="14"/>
                    </a:lnTo>
                    <a:lnTo>
                      <a:pt x="43" y="25"/>
                    </a:lnTo>
                    <a:lnTo>
                      <a:pt x="39" y="3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82"/>
              <p:cNvSpPr/>
              <p:nvPr/>
            </p:nvSpPr>
            <p:spPr>
              <a:xfrm>
                <a:off x="3751" y="2241"/>
                <a:ext cx="36" cy="43"/>
              </a:xfrm>
              <a:custGeom>
                <a:avLst/>
                <a:gdLst/>
                <a:ahLst/>
                <a:cxnLst/>
                <a:rect l="l" t="t" r="r" b="b"/>
                <a:pathLst>
                  <a:path w="36" h="43" extrusionOk="0">
                    <a:moveTo>
                      <a:pt x="32" y="29"/>
                    </a:moveTo>
                    <a:lnTo>
                      <a:pt x="32" y="29"/>
                    </a:lnTo>
                    <a:lnTo>
                      <a:pt x="28" y="36"/>
                    </a:lnTo>
                    <a:lnTo>
                      <a:pt x="21" y="43"/>
                    </a:lnTo>
                    <a:lnTo>
                      <a:pt x="14" y="43"/>
                    </a:lnTo>
                    <a:lnTo>
                      <a:pt x="7" y="43"/>
                    </a:lnTo>
                    <a:lnTo>
                      <a:pt x="3" y="40"/>
                    </a:lnTo>
                    <a:lnTo>
                      <a:pt x="0" y="32"/>
                    </a:lnTo>
                    <a:lnTo>
                      <a:pt x="0" y="22"/>
                    </a:lnTo>
                    <a:lnTo>
                      <a:pt x="3" y="14"/>
                    </a:lnTo>
                    <a:lnTo>
                      <a:pt x="10" y="7"/>
                    </a:lnTo>
                    <a:lnTo>
                      <a:pt x="18" y="0"/>
                    </a:lnTo>
                    <a:lnTo>
                      <a:pt x="25" y="0"/>
                    </a:lnTo>
                    <a:lnTo>
                      <a:pt x="28" y="0"/>
                    </a:lnTo>
                    <a:lnTo>
                      <a:pt x="36" y="7"/>
                    </a:lnTo>
                    <a:lnTo>
                      <a:pt x="36" y="14"/>
                    </a:lnTo>
                    <a:lnTo>
                      <a:pt x="36" y="22"/>
                    </a:lnTo>
                    <a:lnTo>
                      <a:pt x="32" y="2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82"/>
              <p:cNvSpPr/>
              <p:nvPr/>
            </p:nvSpPr>
            <p:spPr>
              <a:xfrm>
                <a:off x="3740" y="2277"/>
                <a:ext cx="36" cy="47"/>
              </a:xfrm>
              <a:custGeom>
                <a:avLst/>
                <a:gdLst/>
                <a:ahLst/>
                <a:cxnLst/>
                <a:rect l="l" t="t" r="r" b="b"/>
                <a:pathLst>
                  <a:path w="36" h="47" extrusionOk="0">
                    <a:moveTo>
                      <a:pt x="36" y="29"/>
                    </a:moveTo>
                    <a:lnTo>
                      <a:pt x="36" y="29"/>
                    </a:lnTo>
                    <a:lnTo>
                      <a:pt x="32" y="36"/>
                    </a:lnTo>
                    <a:lnTo>
                      <a:pt x="25" y="43"/>
                    </a:lnTo>
                    <a:lnTo>
                      <a:pt x="18" y="47"/>
                    </a:lnTo>
                    <a:lnTo>
                      <a:pt x="14" y="47"/>
                    </a:lnTo>
                    <a:lnTo>
                      <a:pt x="7" y="43"/>
                    </a:lnTo>
                    <a:lnTo>
                      <a:pt x="3" y="36"/>
                    </a:lnTo>
                    <a:lnTo>
                      <a:pt x="0" y="29"/>
                    </a:lnTo>
                    <a:lnTo>
                      <a:pt x="3" y="18"/>
                    </a:lnTo>
                    <a:lnTo>
                      <a:pt x="7" y="11"/>
                    </a:lnTo>
                    <a:lnTo>
                      <a:pt x="11" y="4"/>
                    </a:lnTo>
                    <a:lnTo>
                      <a:pt x="18" y="0"/>
                    </a:lnTo>
                    <a:lnTo>
                      <a:pt x="25" y="0"/>
                    </a:lnTo>
                    <a:lnTo>
                      <a:pt x="32" y="4"/>
                    </a:lnTo>
                    <a:lnTo>
                      <a:pt x="36" y="11"/>
                    </a:lnTo>
                    <a:lnTo>
                      <a:pt x="36" y="18"/>
                    </a:lnTo>
                    <a:lnTo>
                      <a:pt x="36" y="2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82"/>
              <p:cNvSpPr/>
              <p:nvPr/>
            </p:nvSpPr>
            <p:spPr>
              <a:xfrm>
                <a:off x="3740" y="2320"/>
                <a:ext cx="32" cy="47"/>
              </a:xfrm>
              <a:custGeom>
                <a:avLst/>
                <a:gdLst/>
                <a:ahLst/>
                <a:cxnLst/>
                <a:rect l="l" t="t" r="r" b="b"/>
                <a:pathLst>
                  <a:path w="32" h="47" extrusionOk="0">
                    <a:moveTo>
                      <a:pt x="32" y="22"/>
                    </a:moveTo>
                    <a:lnTo>
                      <a:pt x="32" y="22"/>
                    </a:lnTo>
                    <a:lnTo>
                      <a:pt x="29" y="33"/>
                    </a:lnTo>
                    <a:lnTo>
                      <a:pt x="25" y="40"/>
                    </a:lnTo>
                    <a:lnTo>
                      <a:pt x="21" y="44"/>
                    </a:lnTo>
                    <a:lnTo>
                      <a:pt x="14" y="47"/>
                    </a:lnTo>
                    <a:lnTo>
                      <a:pt x="7" y="44"/>
                    </a:lnTo>
                    <a:lnTo>
                      <a:pt x="3" y="40"/>
                    </a:lnTo>
                    <a:lnTo>
                      <a:pt x="0" y="33"/>
                    </a:lnTo>
                    <a:lnTo>
                      <a:pt x="0" y="22"/>
                    </a:lnTo>
                    <a:lnTo>
                      <a:pt x="0" y="15"/>
                    </a:lnTo>
                    <a:lnTo>
                      <a:pt x="3" y="7"/>
                    </a:lnTo>
                    <a:lnTo>
                      <a:pt x="7" y="0"/>
                    </a:lnTo>
                    <a:lnTo>
                      <a:pt x="14" y="0"/>
                    </a:lnTo>
                    <a:lnTo>
                      <a:pt x="21" y="0"/>
                    </a:lnTo>
                    <a:lnTo>
                      <a:pt x="25" y="7"/>
                    </a:lnTo>
                    <a:lnTo>
                      <a:pt x="29" y="15"/>
                    </a:lnTo>
                    <a:lnTo>
                      <a:pt x="32"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82"/>
              <p:cNvSpPr/>
              <p:nvPr/>
            </p:nvSpPr>
            <p:spPr>
              <a:xfrm>
                <a:off x="3740" y="2360"/>
                <a:ext cx="54" cy="68"/>
              </a:xfrm>
              <a:custGeom>
                <a:avLst/>
                <a:gdLst/>
                <a:ahLst/>
                <a:cxnLst/>
                <a:rect l="l" t="t" r="r" b="b"/>
                <a:pathLst>
                  <a:path w="54" h="68" extrusionOk="0">
                    <a:moveTo>
                      <a:pt x="3" y="7"/>
                    </a:moveTo>
                    <a:lnTo>
                      <a:pt x="3" y="7"/>
                    </a:lnTo>
                    <a:lnTo>
                      <a:pt x="0" y="18"/>
                    </a:lnTo>
                    <a:lnTo>
                      <a:pt x="0" y="29"/>
                    </a:lnTo>
                    <a:lnTo>
                      <a:pt x="3" y="43"/>
                    </a:lnTo>
                    <a:lnTo>
                      <a:pt x="11" y="54"/>
                    </a:lnTo>
                    <a:lnTo>
                      <a:pt x="18" y="65"/>
                    </a:lnTo>
                    <a:lnTo>
                      <a:pt x="25" y="68"/>
                    </a:lnTo>
                    <a:lnTo>
                      <a:pt x="32" y="68"/>
                    </a:lnTo>
                    <a:lnTo>
                      <a:pt x="39" y="68"/>
                    </a:lnTo>
                    <a:lnTo>
                      <a:pt x="54" y="68"/>
                    </a:lnTo>
                    <a:lnTo>
                      <a:pt x="43" y="54"/>
                    </a:lnTo>
                    <a:lnTo>
                      <a:pt x="39" y="43"/>
                    </a:lnTo>
                    <a:lnTo>
                      <a:pt x="39" y="36"/>
                    </a:lnTo>
                    <a:lnTo>
                      <a:pt x="39" y="29"/>
                    </a:lnTo>
                    <a:lnTo>
                      <a:pt x="39" y="22"/>
                    </a:lnTo>
                    <a:lnTo>
                      <a:pt x="39" y="14"/>
                    </a:lnTo>
                    <a:lnTo>
                      <a:pt x="32" y="4"/>
                    </a:lnTo>
                    <a:lnTo>
                      <a:pt x="25" y="0"/>
                    </a:lnTo>
                    <a:lnTo>
                      <a:pt x="18" y="0"/>
                    </a:lnTo>
                    <a:lnTo>
                      <a:pt x="11" y="0"/>
                    </a:lnTo>
                    <a:lnTo>
                      <a:pt x="3" y="7"/>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82"/>
              <p:cNvSpPr/>
              <p:nvPr/>
            </p:nvSpPr>
            <p:spPr>
              <a:xfrm>
                <a:off x="3740" y="2021"/>
                <a:ext cx="47" cy="58"/>
              </a:xfrm>
              <a:custGeom>
                <a:avLst/>
                <a:gdLst/>
                <a:ahLst/>
                <a:cxnLst/>
                <a:rect l="l" t="t" r="r" b="b"/>
                <a:pathLst>
                  <a:path w="47" h="58" extrusionOk="0">
                    <a:moveTo>
                      <a:pt x="0" y="33"/>
                    </a:moveTo>
                    <a:lnTo>
                      <a:pt x="0" y="33"/>
                    </a:lnTo>
                    <a:lnTo>
                      <a:pt x="0" y="25"/>
                    </a:lnTo>
                    <a:lnTo>
                      <a:pt x="7" y="11"/>
                    </a:lnTo>
                    <a:lnTo>
                      <a:pt x="11" y="4"/>
                    </a:lnTo>
                    <a:lnTo>
                      <a:pt x="18" y="0"/>
                    </a:lnTo>
                    <a:lnTo>
                      <a:pt x="29" y="0"/>
                    </a:lnTo>
                    <a:lnTo>
                      <a:pt x="43" y="7"/>
                    </a:lnTo>
                    <a:lnTo>
                      <a:pt x="43" y="11"/>
                    </a:lnTo>
                    <a:lnTo>
                      <a:pt x="47" y="18"/>
                    </a:lnTo>
                    <a:lnTo>
                      <a:pt x="43" y="36"/>
                    </a:lnTo>
                    <a:lnTo>
                      <a:pt x="36" y="47"/>
                    </a:lnTo>
                    <a:lnTo>
                      <a:pt x="29" y="54"/>
                    </a:lnTo>
                    <a:lnTo>
                      <a:pt x="18" y="58"/>
                    </a:lnTo>
                    <a:lnTo>
                      <a:pt x="7" y="47"/>
                    </a:lnTo>
                    <a:lnTo>
                      <a:pt x="0" y="33"/>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7" name="Google Shape;1027;p82"/>
              <p:cNvSpPr/>
              <p:nvPr/>
            </p:nvSpPr>
            <p:spPr>
              <a:xfrm>
                <a:off x="3740" y="2028"/>
                <a:ext cx="39" cy="47"/>
              </a:xfrm>
              <a:custGeom>
                <a:avLst/>
                <a:gdLst/>
                <a:ahLst/>
                <a:cxnLst/>
                <a:rect l="l" t="t" r="r" b="b"/>
                <a:pathLst>
                  <a:path w="39" h="47" extrusionOk="0">
                    <a:moveTo>
                      <a:pt x="0" y="26"/>
                    </a:moveTo>
                    <a:lnTo>
                      <a:pt x="0" y="26"/>
                    </a:lnTo>
                    <a:lnTo>
                      <a:pt x="0" y="18"/>
                    </a:lnTo>
                    <a:lnTo>
                      <a:pt x="3" y="8"/>
                    </a:lnTo>
                    <a:lnTo>
                      <a:pt x="7" y="4"/>
                    </a:lnTo>
                    <a:lnTo>
                      <a:pt x="14" y="0"/>
                    </a:lnTo>
                    <a:lnTo>
                      <a:pt x="25" y="0"/>
                    </a:lnTo>
                    <a:lnTo>
                      <a:pt x="36" y="8"/>
                    </a:lnTo>
                    <a:lnTo>
                      <a:pt x="39" y="11"/>
                    </a:lnTo>
                    <a:lnTo>
                      <a:pt x="39" y="18"/>
                    </a:lnTo>
                    <a:lnTo>
                      <a:pt x="36" y="29"/>
                    </a:lnTo>
                    <a:lnTo>
                      <a:pt x="32" y="36"/>
                    </a:lnTo>
                    <a:lnTo>
                      <a:pt x="25" y="44"/>
                    </a:lnTo>
                    <a:lnTo>
                      <a:pt x="14" y="47"/>
                    </a:lnTo>
                    <a:lnTo>
                      <a:pt x="11" y="47"/>
                    </a:lnTo>
                    <a:lnTo>
                      <a:pt x="3" y="44"/>
                    </a:lnTo>
                    <a:lnTo>
                      <a:pt x="0" y="26"/>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8" name="Google Shape;1028;p82"/>
              <p:cNvSpPr/>
              <p:nvPr/>
            </p:nvSpPr>
            <p:spPr>
              <a:xfrm>
                <a:off x="3747" y="2032"/>
                <a:ext cx="25" cy="36"/>
              </a:xfrm>
              <a:custGeom>
                <a:avLst/>
                <a:gdLst/>
                <a:ahLst/>
                <a:cxnLst/>
                <a:rect l="l" t="t" r="r" b="b"/>
                <a:pathLst>
                  <a:path w="25" h="36" extrusionOk="0">
                    <a:moveTo>
                      <a:pt x="22" y="7"/>
                    </a:moveTo>
                    <a:lnTo>
                      <a:pt x="22" y="7"/>
                    </a:lnTo>
                    <a:lnTo>
                      <a:pt x="14" y="4"/>
                    </a:lnTo>
                    <a:lnTo>
                      <a:pt x="11" y="0"/>
                    </a:lnTo>
                    <a:lnTo>
                      <a:pt x="4" y="4"/>
                    </a:lnTo>
                    <a:lnTo>
                      <a:pt x="0" y="11"/>
                    </a:lnTo>
                    <a:lnTo>
                      <a:pt x="0" y="14"/>
                    </a:lnTo>
                    <a:lnTo>
                      <a:pt x="4" y="32"/>
                    </a:lnTo>
                    <a:lnTo>
                      <a:pt x="4" y="36"/>
                    </a:lnTo>
                    <a:lnTo>
                      <a:pt x="7" y="36"/>
                    </a:lnTo>
                    <a:lnTo>
                      <a:pt x="4" y="22"/>
                    </a:lnTo>
                    <a:lnTo>
                      <a:pt x="7" y="11"/>
                    </a:lnTo>
                    <a:lnTo>
                      <a:pt x="11" y="7"/>
                    </a:lnTo>
                    <a:lnTo>
                      <a:pt x="18" y="7"/>
                    </a:lnTo>
                    <a:lnTo>
                      <a:pt x="22" y="7"/>
                    </a:lnTo>
                    <a:lnTo>
                      <a:pt x="25" y="7"/>
                    </a:lnTo>
                    <a:lnTo>
                      <a:pt x="22" y="7"/>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9" name="Google Shape;1029;p82"/>
              <p:cNvSpPr/>
              <p:nvPr/>
            </p:nvSpPr>
            <p:spPr>
              <a:xfrm>
                <a:off x="3747" y="2054"/>
                <a:ext cx="14" cy="7"/>
              </a:xfrm>
              <a:custGeom>
                <a:avLst/>
                <a:gdLst/>
                <a:ahLst/>
                <a:cxnLst/>
                <a:rect l="l" t="t" r="r" b="b"/>
                <a:pathLst>
                  <a:path w="14" h="7" extrusionOk="0">
                    <a:moveTo>
                      <a:pt x="4" y="3"/>
                    </a:moveTo>
                    <a:lnTo>
                      <a:pt x="4" y="3"/>
                    </a:lnTo>
                    <a:lnTo>
                      <a:pt x="7" y="3"/>
                    </a:lnTo>
                    <a:lnTo>
                      <a:pt x="14" y="7"/>
                    </a:lnTo>
                    <a:lnTo>
                      <a:pt x="14" y="3"/>
                    </a:lnTo>
                    <a:lnTo>
                      <a:pt x="7" y="0"/>
                    </a:lnTo>
                    <a:lnTo>
                      <a:pt x="0" y="0"/>
                    </a:lnTo>
                    <a:lnTo>
                      <a:pt x="0" y="3"/>
                    </a:lnTo>
                    <a:lnTo>
                      <a:pt x="4" y="3"/>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0" name="Google Shape;1030;p82"/>
              <p:cNvSpPr/>
              <p:nvPr/>
            </p:nvSpPr>
            <p:spPr>
              <a:xfrm>
                <a:off x="3826" y="2082"/>
                <a:ext cx="40" cy="62"/>
              </a:xfrm>
              <a:custGeom>
                <a:avLst/>
                <a:gdLst/>
                <a:ahLst/>
                <a:cxnLst/>
                <a:rect l="l" t="t" r="r" b="b"/>
                <a:pathLst>
                  <a:path w="40" h="62" extrusionOk="0">
                    <a:moveTo>
                      <a:pt x="40" y="29"/>
                    </a:moveTo>
                    <a:lnTo>
                      <a:pt x="40" y="29"/>
                    </a:lnTo>
                    <a:lnTo>
                      <a:pt x="40" y="40"/>
                    </a:lnTo>
                    <a:lnTo>
                      <a:pt x="36" y="51"/>
                    </a:lnTo>
                    <a:lnTo>
                      <a:pt x="33" y="58"/>
                    </a:lnTo>
                    <a:lnTo>
                      <a:pt x="25" y="62"/>
                    </a:lnTo>
                    <a:lnTo>
                      <a:pt x="18" y="62"/>
                    </a:lnTo>
                    <a:lnTo>
                      <a:pt x="7" y="58"/>
                    </a:lnTo>
                    <a:lnTo>
                      <a:pt x="4" y="47"/>
                    </a:lnTo>
                    <a:lnTo>
                      <a:pt x="0" y="36"/>
                    </a:lnTo>
                    <a:lnTo>
                      <a:pt x="0" y="22"/>
                    </a:lnTo>
                    <a:lnTo>
                      <a:pt x="0" y="11"/>
                    </a:lnTo>
                    <a:lnTo>
                      <a:pt x="4" y="4"/>
                    </a:lnTo>
                    <a:lnTo>
                      <a:pt x="11" y="0"/>
                    </a:lnTo>
                    <a:lnTo>
                      <a:pt x="22" y="0"/>
                    </a:lnTo>
                    <a:lnTo>
                      <a:pt x="29" y="8"/>
                    </a:lnTo>
                    <a:lnTo>
                      <a:pt x="33" y="15"/>
                    </a:lnTo>
                    <a:lnTo>
                      <a:pt x="40" y="2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1" name="Google Shape;1031;p82"/>
              <p:cNvSpPr/>
              <p:nvPr/>
            </p:nvSpPr>
            <p:spPr>
              <a:xfrm>
                <a:off x="3837" y="2133"/>
                <a:ext cx="32" cy="47"/>
              </a:xfrm>
              <a:custGeom>
                <a:avLst/>
                <a:gdLst/>
                <a:ahLst/>
                <a:cxnLst/>
                <a:rect l="l" t="t" r="r" b="b"/>
                <a:pathLst>
                  <a:path w="32" h="47" extrusionOk="0">
                    <a:moveTo>
                      <a:pt x="32" y="22"/>
                    </a:moveTo>
                    <a:lnTo>
                      <a:pt x="32" y="22"/>
                    </a:lnTo>
                    <a:lnTo>
                      <a:pt x="32" y="29"/>
                    </a:lnTo>
                    <a:lnTo>
                      <a:pt x="32" y="36"/>
                    </a:lnTo>
                    <a:lnTo>
                      <a:pt x="25" y="43"/>
                    </a:lnTo>
                    <a:lnTo>
                      <a:pt x="22" y="47"/>
                    </a:lnTo>
                    <a:lnTo>
                      <a:pt x="14" y="47"/>
                    </a:lnTo>
                    <a:lnTo>
                      <a:pt x="7" y="43"/>
                    </a:lnTo>
                    <a:lnTo>
                      <a:pt x="4" y="36"/>
                    </a:lnTo>
                    <a:lnTo>
                      <a:pt x="0" y="25"/>
                    </a:lnTo>
                    <a:lnTo>
                      <a:pt x="0" y="18"/>
                    </a:lnTo>
                    <a:lnTo>
                      <a:pt x="0" y="7"/>
                    </a:lnTo>
                    <a:lnTo>
                      <a:pt x="4" y="3"/>
                    </a:lnTo>
                    <a:lnTo>
                      <a:pt x="11" y="0"/>
                    </a:lnTo>
                    <a:lnTo>
                      <a:pt x="18" y="0"/>
                    </a:lnTo>
                    <a:lnTo>
                      <a:pt x="25" y="3"/>
                    </a:lnTo>
                    <a:lnTo>
                      <a:pt x="29" y="11"/>
                    </a:lnTo>
                    <a:lnTo>
                      <a:pt x="32"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82"/>
              <p:cNvSpPr/>
              <p:nvPr/>
            </p:nvSpPr>
            <p:spPr>
              <a:xfrm>
                <a:off x="3833" y="2169"/>
                <a:ext cx="36" cy="47"/>
              </a:xfrm>
              <a:custGeom>
                <a:avLst/>
                <a:gdLst/>
                <a:ahLst/>
                <a:cxnLst/>
                <a:rect l="l" t="t" r="r" b="b"/>
                <a:pathLst>
                  <a:path w="36" h="47" extrusionOk="0">
                    <a:moveTo>
                      <a:pt x="36" y="25"/>
                    </a:moveTo>
                    <a:lnTo>
                      <a:pt x="36" y="25"/>
                    </a:lnTo>
                    <a:lnTo>
                      <a:pt x="33" y="36"/>
                    </a:lnTo>
                    <a:lnTo>
                      <a:pt x="29" y="43"/>
                    </a:lnTo>
                    <a:lnTo>
                      <a:pt x="26" y="47"/>
                    </a:lnTo>
                    <a:lnTo>
                      <a:pt x="18" y="47"/>
                    </a:lnTo>
                    <a:lnTo>
                      <a:pt x="11" y="47"/>
                    </a:lnTo>
                    <a:lnTo>
                      <a:pt x="4" y="40"/>
                    </a:lnTo>
                    <a:lnTo>
                      <a:pt x="4" y="32"/>
                    </a:lnTo>
                    <a:lnTo>
                      <a:pt x="0" y="22"/>
                    </a:lnTo>
                    <a:lnTo>
                      <a:pt x="4" y="14"/>
                    </a:lnTo>
                    <a:lnTo>
                      <a:pt x="8" y="7"/>
                    </a:lnTo>
                    <a:lnTo>
                      <a:pt x="11" y="0"/>
                    </a:lnTo>
                    <a:lnTo>
                      <a:pt x="18" y="0"/>
                    </a:lnTo>
                    <a:lnTo>
                      <a:pt x="26" y="4"/>
                    </a:lnTo>
                    <a:lnTo>
                      <a:pt x="29" y="7"/>
                    </a:lnTo>
                    <a:lnTo>
                      <a:pt x="33" y="14"/>
                    </a:lnTo>
                    <a:lnTo>
                      <a:pt x="36" y="2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3" name="Google Shape;1033;p82"/>
              <p:cNvSpPr/>
              <p:nvPr/>
            </p:nvSpPr>
            <p:spPr>
              <a:xfrm>
                <a:off x="3830" y="2209"/>
                <a:ext cx="32" cy="46"/>
              </a:xfrm>
              <a:custGeom>
                <a:avLst/>
                <a:gdLst/>
                <a:ahLst/>
                <a:cxnLst/>
                <a:rect l="l" t="t" r="r" b="b"/>
                <a:pathLst>
                  <a:path w="32" h="46" extrusionOk="0">
                    <a:moveTo>
                      <a:pt x="32" y="28"/>
                    </a:moveTo>
                    <a:lnTo>
                      <a:pt x="32" y="28"/>
                    </a:lnTo>
                    <a:lnTo>
                      <a:pt x="29" y="36"/>
                    </a:lnTo>
                    <a:lnTo>
                      <a:pt x="25" y="43"/>
                    </a:lnTo>
                    <a:lnTo>
                      <a:pt x="21" y="46"/>
                    </a:lnTo>
                    <a:lnTo>
                      <a:pt x="14" y="46"/>
                    </a:lnTo>
                    <a:lnTo>
                      <a:pt x="7" y="43"/>
                    </a:lnTo>
                    <a:lnTo>
                      <a:pt x="3" y="39"/>
                    </a:lnTo>
                    <a:lnTo>
                      <a:pt x="0" y="32"/>
                    </a:lnTo>
                    <a:lnTo>
                      <a:pt x="0" y="21"/>
                    </a:lnTo>
                    <a:lnTo>
                      <a:pt x="0" y="10"/>
                    </a:lnTo>
                    <a:lnTo>
                      <a:pt x="7" y="3"/>
                    </a:lnTo>
                    <a:lnTo>
                      <a:pt x="11" y="0"/>
                    </a:lnTo>
                    <a:lnTo>
                      <a:pt x="18" y="0"/>
                    </a:lnTo>
                    <a:lnTo>
                      <a:pt x="25" y="3"/>
                    </a:lnTo>
                    <a:lnTo>
                      <a:pt x="29" y="10"/>
                    </a:lnTo>
                    <a:lnTo>
                      <a:pt x="32" y="18"/>
                    </a:lnTo>
                    <a:lnTo>
                      <a:pt x="32" y="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4" name="Google Shape;1034;p82"/>
              <p:cNvSpPr/>
              <p:nvPr/>
            </p:nvSpPr>
            <p:spPr>
              <a:xfrm>
                <a:off x="3826" y="2245"/>
                <a:ext cx="33" cy="46"/>
              </a:xfrm>
              <a:custGeom>
                <a:avLst/>
                <a:gdLst/>
                <a:ahLst/>
                <a:cxnLst/>
                <a:rect l="l" t="t" r="r" b="b"/>
                <a:pathLst>
                  <a:path w="33" h="46" extrusionOk="0">
                    <a:moveTo>
                      <a:pt x="33" y="28"/>
                    </a:moveTo>
                    <a:lnTo>
                      <a:pt x="33" y="28"/>
                    </a:lnTo>
                    <a:lnTo>
                      <a:pt x="29" y="36"/>
                    </a:lnTo>
                    <a:lnTo>
                      <a:pt x="22" y="43"/>
                    </a:lnTo>
                    <a:lnTo>
                      <a:pt x="18" y="46"/>
                    </a:lnTo>
                    <a:lnTo>
                      <a:pt x="11" y="46"/>
                    </a:lnTo>
                    <a:lnTo>
                      <a:pt x="4" y="43"/>
                    </a:lnTo>
                    <a:lnTo>
                      <a:pt x="0" y="36"/>
                    </a:lnTo>
                    <a:lnTo>
                      <a:pt x="0" y="28"/>
                    </a:lnTo>
                    <a:lnTo>
                      <a:pt x="0" y="18"/>
                    </a:lnTo>
                    <a:lnTo>
                      <a:pt x="4" y="10"/>
                    </a:lnTo>
                    <a:lnTo>
                      <a:pt x="11" y="3"/>
                    </a:lnTo>
                    <a:lnTo>
                      <a:pt x="18" y="0"/>
                    </a:lnTo>
                    <a:lnTo>
                      <a:pt x="22" y="0"/>
                    </a:lnTo>
                    <a:lnTo>
                      <a:pt x="29" y="3"/>
                    </a:lnTo>
                    <a:lnTo>
                      <a:pt x="33" y="10"/>
                    </a:lnTo>
                    <a:lnTo>
                      <a:pt x="33" y="18"/>
                    </a:lnTo>
                    <a:lnTo>
                      <a:pt x="33" y="2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5" name="Google Shape;1035;p82"/>
              <p:cNvSpPr/>
              <p:nvPr/>
            </p:nvSpPr>
            <p:spPr>
              <a:xfrm>
                <a:off x="3657" y="2046"/>
                <a:ext cx="97" cy="98"/>
              </a:xfrm>
              <a:custGeom>
                <a:avLst/>
                <a:gdLst/>
                <a:ahLst/>
                <a:cxnLst/>
                <a:rect l="l" t="t" r="r" b="b"/>
                <a:pathLst>
                  <a:path w="97" h="98" extrusionOk="0">
                    <a:moveTo>
                      <a:pt x="97" y="47"/>
                    </a:moveTo>
                    <a:lnTo>
                      <a:pt x="97" y="47"/>
                    </a:lnTo>
                    <a:lnTo>
                      <a:pt x="94" y="65"/>
                    </a:lnTo>
                    <a:lnTo>
                      <a:pt x="83" y="83"/>
                    </a:lnTo>
                    <a:lnTo>
                      <a:pt x="68" y="94"/>
                    </a:lnTo>
                    <a:lnTo>
                      <a:pt x="50" y="98"/>
                    </a:lnTo>
                    <a:lnTo>
                      <a:pt x="32" y="94"/>
                    </a:lnTo>
                    <a:lnTo>
                      <a:pt x="18" y="87"/>
                    </a:lnTo>
                    <a:lnTo>
                      <a:pt x="7" y="72"/>
                    </a:lnTo>
                    <a:lnTo>
                      <a:pt x="0" y="54"/>
                    </a:lnTo>
                    <a:lnTo>
                      <a:pt x="3" y="33"/>
                    </a:lnTo>
                    <a:lnTo>
                      <a:pt x="14" y="18"/>
                    </a:lnTo>
                    <a:lnTo>
                      <a:pt x="29" y="8"/>
                    </a:lnTo>
                    <a:lnTo>
                      <a:pt x="47" y="0"/>
                    </a:lnTo>
                    <a:lnTo>
                      <a:pt x="65" y="4"/>
                    </a:lnTo>
                    <a:lnTo>
                      <a:pt x="79" y="15"/>
                    </a:lnTo>
                    <a:lnTo>
                      <a:pt x="90" y="29"/>
                    </a:lnTo>
                    <a:lnTo>
                      <a:pt x="97" y="47"/>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6" name="Google Shape;1036;p82"/>
              <p:cNvSpPr/>
              <p:nvPr/>
            </p:nvSpPr>
            <p:spPr>
              <a:xfrm>
                <a:off x="3657" y="2046"/>
                <a:ext cx="97" cy="98"/>
              </a:xfrm>
              <a:custGeom>
                <a:avLst/>
                <a:gdLst/>
                <a:ahLst/>
                <a:cxnLst/>
                <a:rect l="l" t="t" r="r" b="b"/>
                <a:pathLst>
                  <a:path w="97" h="98" extrusionOk="0">
                    <a:moveTo>
                      <a:pt x="97" y="47"/>
                    </a:moveTo>
                    <a:lnTo>
                      <a:pt x="97" y="47"/>
                    </a:lnTo>
                    <a:lnTo>
                      <a:pt x="94" y="65"/>
                    </a:lnTo>
                    <a:lnTo>
                      <a:pt x="83" y="83"/>
                    </a:lnTo>
                    <a:lnTo>
                      <a:pt x="68" y="94"/>
                    </a:lnTo>
                    <a:lnTo>
                      <a:pt x="50" y="98"/>
                    </a:lnTo>
                    <a:lnTo>
                      <a:pt x="32" y="94"/>
                    </a:lnTo>
                    <a:lnTo>
                      <a:pt x="18" y="87"/>
                    </a:lnTo>
                    <a:lnTo>
                      <a:pt x="7" y="72"/>
                    </a:lnTo>
                    <a:lnTo>
                      <a:pt x="0" y="54"/>
                    </a:lnTo>
                    <a:lnTo>
                      <a:pt x="3" y="33"/>
                    </a:lnTo>
                    <a:lnTo>
                      <a:pt x="14" y="18"/>
                    </a:lnTo>
                    <a:lnTo>
                      <a:pt x="29" y="8"/>
                    </a:lnTo>
                    <a:lnTo>
                      <a:pt x="47" y="0"/>
                    </a:lnTo>
                    <a:lnTo>
                      <a:pt x="65" y="4"/>
                    </a:lnTo>
                    <a:lnTo>
                      <a:pt x="79" y="15"/>
                    </a:lnTo>
                    <a:lnTo>
                      <a:pt x="90" y="29"/>
                    </a:lnTo>
                    <a:lnTo>
                      <a:pt x="97" y="47"/>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82"/>
              <p:cNvSpPr/>
              <p:nvPr/>
            </p:nvSpPr>
            <p:spPr>
              <a:xfrm>
                <a:off x="3657" y="2046"/>
                <a:ext cx="97" cy="98"/>
              </a:xfrm>
              <a:custGeom>
                <a:avLst/>
                <a:gdLst/>
                <a:ahLst/>
                <a:cxnLst/>
                <a:rect l="l" t="t" r="r" b="b"/>
                <a:pathLst>
                  <a:path w="97" h="98" extrusionOk="0">
                    <a:moveTo>
                      <a:pt x="97" y="47"/>
                    </a:moveTo>
                    <a:lnTo>
                      <a:pt x="97" y="47"/>
                    </a:lnTo>
                    <a:lnTo>
                      <a:pt x="94" y="65"/>
                    </a:lnTo>
                    <a:lnTo>
                      <a:pt x="83" y="80"/>
                    </a:lnTo>
                    <a:lnTo>
                      <a:pt x="68" y="94"/>
                    </a:lnTo>
                    <a:lnTo>
                      <a:pt x="50" y="98"/>
                    </a:lnTo>
                    <a:lnTo>
                      <a:pt x="32" y="94"/>
                    </a:lnTo>
                    <a:lnTo>
                      <a:pt x="18" y="87"/>
                    </a:lnTo>
                    <a:lnTo>
                      <a:pt x="7" y="72"/>
                    </a:lnTo>
                    <a:lnTo>
                      <a:pt x="0" y="54"/>
                    </a:lnTo>
                    <a:lnTo>
                      <a:pt x="3" y="33"/>
                    </a:lnTo>
                    <a:lnTo>
                      <a:pt x="14" y="18"/>
                    </a:lnTo>
                    <a:lnTo>
                      <a:pt x="29" y="8"/>
                    </a:lnTo>
                    <a:lnTo>
                      <a:pt x="47" y="0"/>
                    </a:lnTo>
                    <a:lnTo>
                      <a:pt x="65" y="4"/>
                    </a:lnTo>
                    <a:lnTo>
                      <a:pt x="79" y="15"/>
                    </a:lnTo>
                    <a:lnTo>
                      <a:pt x="90" y="29"/>
                    </a:lnTo>
                    <a:lnTo>
                      <a:pt x="97" y="47"/>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82"/>
              <p:cNvSpPr/>
              <p:nvPr/>
            </p:nvSpPr>
            <p:spPr>
              <a:xfrm>
                <a:off x="3660" y="2050"/>
                <a:ext cx="91" cy="94"/>
              </a:xfrm>
              <a:custGeom>
                <a:avLst/>
                <a:gdLst/>
                <a:ahLst/>
                <a:cxnLst/>
                <a:rect l="l" t="t" r="r" b="b"/>
                <a:pathLst>
                  <a:path w="91" h="94" extrusionOk="0">
                    <a:moveTo>
                      <a:pt x="91" y="43"/>
                    </a:moveTo>
                    <a:lnTo>
                      <a:pt x="91" y="43"/>
                    </a:lnTo>
                    <a:lnTo>
                      <a:pt x="91" y="61"/>
                    </a:lnTo>
                    <a:lnTo>
                      <a:pt x="80" y="76"/>
                    </a:lnTo>
                    <a:lnTo>
                      <a:pt x="65" y="86"/>
                    </a:lnTo>
                    <a:lnTo>
                      <a:pt x="47" y="94"/>
                    </a:lnTo>
                    <a:lnTo>
                      <a:pt x="29" y="90"/>
                    </a:lnTo>
                    <a:lnTo>
                      <a:pt x="15" y="83"/>
                    </a:lnTo>
                    <a:lnTo>
                      <a:pt x="4" y="68"/>
                    </a:lnTo>
                    <a:lnTo>
                      <a:pt x="0" y="50"/>
                    </a:lnTo>
                    <a:lnTo>
                      <a:pt x="0" y="29"/>
                    </a:lnTo>
                    <a:lnTo>
                      <a:pt x="11" y="14"/>
                    </a:lnTo>
                    <a:lnTo>
                      <a:pt x="26" y="4"/>
                    </a:lnTo>
                    <a:lnTo>
                      <a:pt x="44" y="0"/>
                    </a:lnTo>
                    <a:lnTo>
                      <a:pt x="62" y="0"/>
                    </a:lnTo>
                    <a:lnTo>
                      <a:pt x="76" y="11"/>
                    </a:lnTo>
                    <a:lnTo>
                      <a:pt x="87" y="25"/>
                    </a:lnTo>
                    <a:lnTo>
                      <a:pt x="91" y="43"/>
                    </a:lnTo>
                    <a:close/>
                  </a:path>
                </a:pathLst>
              </a:custGeom>
              <a:solidFill>
                <a:srgbClr val="8161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82"/>
              <p:cNvSpPr/>
              <p:nvPr/>
            </p:nvSpPr>
            <p:spPr>
              <a:xfrm>
                <a:off x="3660" y="2050"/>
                <a:ext cx="91" cy="94"/>
              </a:xfrm>
              <a:custGeom>
                <a:avLst/>
                <a:gdLst/>
                <a:ahLst/>
                <a:cxnLst/>
                <a:rect l="l" t="t" r="r" b="b"/>
                <a:pathLst>
                  <a:path w="91" h="94" extrusionOk="0">
                    <a:moveTo>
                      <a:pt x="91" y="43"/>
                    </a:moveTo>
                    <a:lnTo>
                      <a:pt x="91" y="43"/>
                    </a:lnTo>
                    <a:lnTo>
                      <a:pt x="91" y="61"/>
                    </a:lnTo>
                    <a:lnTo>
                      <a:pt x="80" y="76"/>
                    </a:lnTo>
                    <a:lnTo>
                      <a:pt x="65" y="86"/>
                    </a:lnTo>
                    <a:lnTo>
                      <a:pt x="47" y="94"/>
                    </a:lnTo>
                    <a:lnTo>
                      <a:pt x="29" y="90"/>
                    </a:lnTo>
                    <a:lnTo>
                      <a:pt x="15" y="79"/>
                    </a:lnTo>
                    <a:lnTo>
                      <a:pt x="4" y="68"/>
                    </a:lnTo>
                    <a:lnTo>
                      <a:pt x="0" y="50"/>
                    </a:lnTo>
                    <a:lnTo>
                      <a:pt x="0" y="29"/>
                    </a:lnTo>
                    <a:lnTo>
                      <a:pt x="11" y="14"/>
                    </a:lnTo>
                    <a:lnTo>
                      <a:pt x="26" y="4"/>
                    </a:lnTo>
                    <a:lnTo>
                      <a:pt x="44" y="0"/>
                    </a:lnTo>
                    <a:lnTo>
                      <a:pt x="62" y="4"/>
                    </a:lnTo>
                    <a:lnTo>
                      <a:pt x="76" y="11"/>
                    </a:lnTo>
                    <a:lnTo>
                      <a:pt x="87" y="25"/>
                    </a:lnTo>
                    <a:lnTo>
                      <a:pt x="91" y="43"/>
                    </a:lnTo>
                    <a:close/>
                  </a:path>
                </a:pathLst>
              </a:custGeom>
              <a:solidFill>
                <a:srgbClr val="84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0" name="Google Shape;1040;p82"/>
              <p:cNvSpPr/>
              <p:nvPr/>
            </p:nvSpPr>
            <p:spPr>
              <a:xfrm>
                <a:off x="3660" y="2050"/>
                <a:ext cx="91" cy="94"/>
              </a:xfrm>
              <a:custGeom>
                <a:avLst/>
                <a:gdLst/>
                <a:ahLst/>
                <a:cxnLst/>
                <a:rect l="l" t="t" r="r" b="b"/>
                <a:pathLst>
                  <a:path w="91" h="94" extrusionOk="0">
                    <a:moveTo>
                      <a:pt x="91" y="43"/>
                    </a:moveTo>
                    <a:lnTo>
                      <a:pt x="91" y="43"/>
                    </a:lnTo>
                    <a:lnTo>
                      <a:pt x="91" y="61"/>
                    </a:lnTo>
                    <a:lnTo>
                      <a:pt x="80" y="76"/>
                    </a:lnTo>
                    <a:lnTo>
                      <a:pt x="65" y="86"/>
                    </a:lnTo>
                    <a:lnTo>
                      <a:pt x="47" y="94"/>
                    </a:lnTo>
                    <a:lnTo>
                      <a:pt x="29" y="90"/>
                    </a:lnTo>
                    <a:lnTo>
                      <a:pt x="15" y="79"/>
                    </a:lnTo>
                    <a:lnTo>
                      <a:pt x="4" y="65"/>
                    </a:lnTo>
                    <a:lnTo>
                      <a:pt x="0" y="50"/>
                    </a:lnTo>
                    <a:lnTo>
                      <a:pt x="0" y="29"/>
                    </a:lnTo>
                    <a:lnTo>
                      <a:pt x="11" y="14"/>
                    </a:lnTo>
                    <a:lnTo>
                      <a:pt x="26" y="4"/>
                    </a:lnTo>
                    <a:lnTo>
                      <a:pt x="44" y="0"/>
                    </a:lnTo>
                    <a:lnTo>
                      <a:pt x="62" y="4"/>
                    </a:lnTo>
                    <a:lnTo>
                      <a:pt x="76" y="11"/>
                    </a:lnTo>
                    <a:lnTo>
                      <a:pt x="87" y="25"/>
                    </a:lnTo>
                    <a:lnTo>
                      <a:pt x="91" y="43"/>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1" name="Google Shape;1041;p82"/>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90"/>
                    </a:lnTo>
                    <a:lnTo>
                      <a:pt x="15" y="79"/>
                    </a:lnTo>
                    <a:lnTo>
                      <a:pt x="4" y="65"/>
                    </a:lnTo>
                    <a:lnTo>
                      <a:pt x="0" y="50"/>
                    </a:lnTo>
                    <a:lnTo>
                      <a:pt x="4" y="29"/>
                    </a:lnTo>
                    <a:lnTo>
                      <a:pt x="11" y="14"/>
                    </a:lnTo>
                    <a:lnTo>
                      <a:pt x="26" y="4"/>
                    </a:lnTo>
                    <a:lnTo>
                      <a:pt x="44" y="0"/>
                    </a:lnTo>
                    <a:lnTo>
                      <a:pt x="62" y="4"/>
                    </a:lnTo>
                    <a:lnTo>
                      <a:pt x="76" y="11"/>
                    </a:lnTo>
                    <a:lnTo>
                      <a:pt x="87" y="25"/>
                    </a:lnTo>
                    <a:lnTo>
                      <a:pt x="91" y="43"/>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82"/>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90"/>
                    </a:lnTo>
                    <a:lnTo>
                      <a:pt x="15" y="79"/>
                    </a:lnTo>
                    <a:lnTo>
                      <a:pt x="4" y="65"/>
                    </a:lnTo>
                    <a:lnTo>
                      <a:pt x="0" y="50"/>
                    </a:lnTo>
                    <a:lnTo>
                      <a:pt x="4" y="32"/>
                    </a:lnTo>
                    <a:lnTo>
                      <a:pt x="11" y="14"/>
                    </a:lnTo>
                    <a:lnTo>
                      <a:pt x="26" y="4"/>
                    </a:lnTo>
                    <a:lnTo>
                      <a:pt x="44" y="0"/>
                    </a:lnTo>
                    <a:lnTo>
                      <a:pt x="62" y="4"/>
                    </a:lnTo>
                    <a:lnTo>
                      <a:pt x="76" y="11"/>
                    </a:lnTo>
                    <a:lnTo>
                      <a:pt x="87" y="25"/>
                    </a:lnTo>
                    <a:lnTo>
                      <a:pt x="91" y="43"/>
                    </a:lnTo>
                    <a:close/>
                  </a:path>
                </a:pathLst>
              </a:custGeom>
              <a:solidFill>
                <a:srgbClr val="86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82"/>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90"/>
                    </a:lnTo>
                    <a:lnTo>
                      <a:pt x="15" y="79"/>
                    </a:lnTo>
                    <a:lnTo>
                      <a:pt x="4" y="65"/>
                    </a:lnTo>
                    <a:lnTo>
                      <a:pt x="0" y="50"/>
                    </a:lnTo>
                    <a:lnTo>
                      <a:pt x="4" y="32"/>
                    </a:lnTo>
                    <a:lnTo>
                      <a:pt x="11" y="14"/>
                    </a:lnTo>
                    <a:lnTo>
                      <a:pt x="26" y="4"/>
                    </a:lnTo>
                    <a:lnTo>
                      <a:pt x="44" y="0"/>
                    </a:lnTo>
                    <a:lnTo>
                      <a:pt x="62" y="4"/>
                    </a:lnTo>
                    <a:lnTo>
                      <a:pt x="76" y="11"/>
                    </a:lnTo>
                    <a:lnTo>
                      <a:pt x="87" y="25"/>
                    </a:lnTo>
                    <a:lnTo>
                      <a:pt x="91" y="43"/>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82"/>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86"/>
                    </a:lnTo>
                    <a:lnTo>
                      <a:pt x="15" y="79"/>
                    </a:lnTo>
                    <a:lnTo>
                      <a:pt x="4" y="65"/>
                    </a:lnTo>
                    <a:lnTo>
                      <a:pt x="0" y="50"/>
                    </a:lnTo>
                    <a:lnTo>
                      <a:pt x="4" y="32"/>
                    </a:lnTo>
                    <a:lnTo>
                      <a:pt x="11" y="14"/>
                    </a:lnTo>
                    <a:lnTo>
                      <a:pt x="26" y="7"/>
                    </a:lnTo>
                    <a:lnTo>
                      <a:pt x="44" y="0"/>
                    </a:lnTo>
                    <a:lnTo>
                      <a:pt x="62" y="4"/>
                    </a:lnTo>
                    <a:lnTo>
                      <a:pt x="76" y="11"/>
                    </a:lnTo>
                    <a:lnTo>
                      <a:pt x="87" y="25"/>
                    </a:lnTo>
                    <a:lnTo>
                      <a:pt x="91" y="43"/>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82"/>
              <p:cNvSpPr/>
              <p:nvPr/>
            </p:nvSpPr>
            <p:spPr>
              <a:xfrm>
                <a:off x="3660" y="2050"/>
                <a:ext cx="91" cy="90"/>
              </a:xfrm>
              <a:custGeom>
                <a:avLst/>
                <a:gdLst/>
                <a:ahLst/>
                <a:cxnLst/>
                <a:rect l="l" t="t" r="r" b="b"/>
                <a:pathLst>
                  <a:path w="91" h="90" extrusionOk="0">
                    <a:moveTo>
                      <a:pt x="91" y="43"/>
                    </a:moveTo>
                    <a:lnTo>
                      <a:pt x="91" y="43"/>
                    </a:lnTo>
                    <a:lnTo>
                      <a:pt x="87" y="61"/>
                    </a:lnTo>
                    <a:lnTo>
                      <a:pt x="80" y="76"/>
                    </a:lnTo>
                    <a:lnTo>
                      <a:pt x="65" y="86"/>
                    </a:lnTo>
                    <a:lnTo>
                      <a:pt x="47" y="90"/>
                    </a:lnTo>
                    <a:lnTo>
                      <a:pt x="29" y="86"/>
                    </a:lnTo>
                    <a:lnTo>
                      <a:pt x="15" y="79"/>
                    </a:lnTo>
                    <a:lnTo>
                      <a:pt x="8" y="65"/>
                    </a:lnTo>
                    <a:lnTo>
                      <a:pt x="0" y="47"/>
                    </a:lnTo>
                    <a:lnTo>
                      <a:pt x="4" y="32"/>
                    </a:lnTo>
                    <a:lnTo>
                      <a:pt x="11" y="18"/>
                    </a:lnTo>
                    <a:lnTo>
                      <a:pt x="26" y="7"/>
                    </a:lnTo>
                    <a:lnTo>
                      <a:pt x="44" y="0"/>
                    </a:lnTo>
                    <a:lnTo>
                      <a:pt x="62" y="4"/>
                    </a:lnTo>
                    <a:lnTo>
                      <a:pt x="76" y="14"/>
                    </a:lnTo>
                    <a:lnTo>
                      <a:pt x="83" y="25"/>
                    </a:lnTo>
                    <a:lnTo>
                      <a:pt x="91" y="43"/>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82"/>
              <p:cNvSpPr/>
              <p:nvPr/>
            </p:nvSpPr>
            <p:spPr>
              <a:xfrm>
                <a:off x="3664" y="2054"/>
                <a:ext cx="83" cy="86"/>
              </a:xfrm>
              <a:custGeom>
                <a:avLst/>
                <a:gdLst/>
                <a:ahLst/>
                <a:cxnLst/>
                <a:rect l="l" t="t" r="r" b="b"/>
                <a:pathLst>
                  <a:path w="83" h="86" extrusionOk="0">
                    <a:moveTo>
                      <a:pt x="83" y="39"/>
                    </a:moveTo>
                    <a:lnTo>
                      <a:pt x="83" y="39"/>
                    </a:lnTo>
                    <a:lnTo>
                      <a:pt x="83" y="57"/>
                    </a:lnTo>
                    <a:lnTo>
                      <a:pt x="76" y="72"/>
                    </a:lnTo>
                    <a:lnTo>
                      <a:pt x="61" y="82"/>
                    </a:lnTo>
                    <a:lnTo>
                      <a:pt x="43" y="86"/>
                    </a:lnTo>
                    <a:lnTo>
                      <a:pt x="25" y="82"/>
                    </a:lnTo>
                    <a:lnTo>
                      <a:pt x="11" y="75"/>
                    </a:lnTo>
                    <a:lnTo>
                      <a:pt x="4" y="61"/>
                    </a:lnTo>
                    <a:lnTo>
                      <a:pt x="0" y="43"/>
                    </a:lnTo>
                    <a:lnTo>
                      <a:pt x="0" y="28"/>
                    </a:lnTo>
                    <a:lnTo>
                      <a:pt x="7" y="14"/>
                    </a:lnTo>
                    <a:lnTo>
                      <a:pt x="22" y="3"/>
                    </a:lnTo>
                    <a:lnTo>
                      <a:pt x="40" y="0"/>
                    </a:lnTo>
                    <a:lnTo>
                      <a:pt x="58" y="0"/>
                    </a:lnTo>
                    <a:lnTo>
                      <a:pt x="69" y="10"/>
                    </a:lnTo>
                    <a:lnTo>
                      <a:pt x="79" y="21"/>
                    </a:lnTo>
                    <a:lnTo>
                      <a:pt x="83" y="39"/>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82"/>
              <p:cNvSpPr/>
              <p:nvPr/>
            </p:nvSpPr>
            <p:spPr>
              <a:xfrm>
                <a:off x="3664" y="2054"/>
                <a:ext cx="83" cy="86"/>
              </a:xfrm>
              <a:custGeom>
                <a:avLst/>
                <a:gdLst/>
                <a:ahLst/>
                <a:cxnLst/>
                <a:rect l="l" t="t" r="r" b="b"/>
                <a:pathLst>
                  <a:path w="83" h="86" extrusionOk="0">
                    <a:moveTo>
                      <a:pt x="83" y="39"/>
                    </a:moveTo>
                    <a:lnTo>
                      <a:pt x="83" y="39"/>
                    </a:lnTo>
                    <a:lnTo>
                      <a:pt x="83" y="57"/>
                    </a:lnTo>
                    <a:lnTo>
                      <a:pt x="72" y="72"/>
                    </a:lnTo>
                    <a:lnTo>
                      <a:pt x="61" y="82"/>
                    </a:lnTo>
                    <a:lnTo>
                      <a:pt x="43" y="86"/>
                    </a:lnTo>
                    <a:lnTo>
                      <a:pt x="29" y="82"/>
                    </a:lnTo>
                    <a:lnTo>
                      <a:pt x="14" y="75"/>
                    </a:lnTo>
                    <a:lnTo>
                      <a:pt x="4" y="61"/>
                    </a:lnTo>
                    <a:lnTo>
                      <a:pt x="0" y="43"/>
                    </a:lnTo>
                    <a:lnTo>
                      <a:pt x="0" y="28"/>
                    </a:lnTo>
                    <a:lnTo>
                      <a:pt x="11" y="14"/>
                    </a:lnTo>
                    <a:lnTo>
                      <a:pt x="22" y="3"/>
                    </a:lnTo>
                    <a:lnTo>
                      <a:pt x="40" y="0"/>
                    </a:lnTo>
                    <a:lnTo>
                      <a:pt x="58" y="0"/>
                    </a:lnTo>
                    <a:lnTo>
                      <a:pt x="69" y="10"/>
                    </a:lnTo>
                    <a:lnTo>
                      <a:pt x="79" y="21"/>
                    </a:lnTo>
                    <a:lnTo>
                      <a:pt x="83" y="39"/>
                    </a:lnTo>
                    <a:close/>
                  </a:path>
                </a:pathLst>
              </a:custGeom>
              <a:solidFill>
                <a:srgbClr val="8A64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82"/>
              <p:cNvSpPr/>
              <p:nvPr/>
            </p:nvSpPr>
            <p:spPr>
              <a:xfrm>
                <a:off x="3664" y="2054"/>
                <a:ext cx="83" cy="86"/>
              </a:xfrm>
              <a:custGeom>
                <a:avLst/>
                <a:gdLst/>
                <a:ahLst/>
                <a:cxnLst/>
                <a:rect l="l" t="t" r="r" b="b"/>
                <a:pathLst>
                  <a:path w="83" h="86" extrusionOk="0">
                    <a:moveTo>
                      <a:pt x="83" y="39"/>
                    </a:moveTo>
                    <a:lnTo>
                      <a:pt x="83" y="39"/>
                    </a:lnTo>
                    <a:lnTo>
                      <a:pt x="83" y="57"/>
                    </a:lnTo>
                    <a:lnTo>
                      <a:pt x="72" y="72"/>
                    </a:lnTo>
                    <a:lnTo>
                      <a:pt x="61" y="82"/>
                    </a:lnTo>
                    <a:lnTo>
                      <a:pt x="43" y="86"/>
                    </a:lnTo>
                    <a:lnTo>
                      <a:pt x="29" y="82"/>
                    </a:lnTo>
                    <a:lnTo>
                      <a:pt x="14" y="75"/>
                    </a:lnTo>
                    <a:lnTo>
                      <a:pt x="4" y="61"/>
                    </a:lnTo>
                    <a:lnTo>
                      <a:pt x="0" y="43"/>
                    </a:lnTo>
                    <a:lnTo>
                      <a:pt x="0" y="28"/>
                    </a:lnTo>
                    <a:lnTo>
                      <a:pt x="11" y="14"/>
                    </a:lnTo>
                    <a:lnTo>
                      <a:pt x="22" y="3"/>
                    </a:lnTo>
                    <a:lnTo>
                      <a:pt x="40" y="0"/>
                    </a:lnTo>
                    <a:lnTo>
                      <a:pt x="54" y="0"/>
                    </a:lnTo>
                    <a:lnTo>
                      <a:pt x="69" y="10"/>
                    </a:lnTo>
                    <a:lnTo>
                      <a:pt x="79" y="25"/>
                    </a:lnTo>
                    <a:lnTo>
                      <a:pt x="83" y="39"/>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82"/>
              <p:cNvSpPr/>
              <p:nvPr/>
            </p:nvSpPr>
            <p:spPr>
              <a:xfrm>
                <a:off x="3664" y="2054"/>
                <a:ext cx="83" cy="86"/>
              </a:xfrm>
              <a:custGeom>
                <a:avLst/>
                <a:gdLst/>
                <a:ahLst/>
                <a:cxnLst/>
                <a:rect l="l" t="t" r="r" b="b"/>
                <a:pathLst>
                  <a:path w="83" h="86" extrusionOk="0">
                    <a:moveTo>
                      <a:pt x="83" y="39"/>
                    </a:moveTo>
                    <a:lnTo>
                      <a:pt x="83" y="39"/>
                    </a:lnTo>
                    <a:lnTo>
                      <a:pt x="83" y="57"/>
                    </a:lnTo>
                    <a:lnTo>
                      <a:pt x="72" y="72"/>
                    </a:lnTo>
                    <a:lnTo>
                      <a:pt x="61" y="79"/>
                    </a:lnTo>
                    <a:lnTo>
                      <a:pt x="43" y="86"/>
                    </a:lnTo>
                    <a:lnTo>
                      <a:pt x="29" y="82"/>
                    </a:lnTo>
                    <a:lnTo>
                      <a:pt x="14" y="75"/>
                    </a:lnTo>
                    <a:lnTo>
                      <a:pt x="4" y="61"/>
                    </a:lnTo>
                    <a:lnTo>
                      <a:pt x="0" y="43"/>
                    </a:lnTo>
                    <a:lnTo>
                      <a:pt x="0" y="28"/>
                    </a:lnTo>
                    <a:lnTo>
                      <a:pt x="11" y="14"/>
                    </a:lnTo>
                    <a:lnTo>
                      <a:pt x="22" y="3"/>
                    </a:lnTo>
                    <a:lnTo>
                      <a:pt x="40" y="0"/>
                    </a:lnTo>
                    <a:lnTo>
                      <a:pt x="54" y="0"/>
                    </a:lnTo>
                    <a:lnTo>
                      <a:pt x="69" y="10"/>
                    </a:lnTo>
                    <a:lnTo>
                      <a:pt x="79" y="25"/>
                    </a:lnTo>
                    <a:lnTo>
                      <a:pt x="83" y="39"/>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82"/>
              <p:cNvSpPr/>
              <p:nvPr/>
            </p:nvSpPr>
            <p:spPr>
              <a:xfrm>
                <a:off x="3664" y="2054"/>
                <a:ext cx="83" cy="86"/>
              </a:xfrm>
              <a:custGeom>
                <a:avLst/>
                <a:gdLst/>
                <a:ahLst/>
                <a:cxnLst/>
                <a:rect l="l" t="t" r="r" b="b"/>
                <a:pathLst>
                  <a:path w="83" h="86" extrusionOk="0">
                    <a:moveTo>
                      <a:pt x="83" y="39"/>
                    </a:moveTo>
                    <a:lnTo>
                      <a:pt x="83" y="39"/>
                    </a:lnTo>
                    <a:lnTo>
                      <a:pt x="79" y="57"/>
                    </a:lnTo>
                    <a:lnTo>
                      <a:pt x="72" y="72"/>
                    </a:lnTo>
                    <a:lnTo>
                      <a:pt x="61" y="79"/>
                    </a:lnTo>
                    <a:lnTo>
                      <a:pt x="43" y="86"/>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82"/>
              <p:cNvSpPr/>
              <p:nvPr/>
            </p:nvSpPr>
            <p:spPr>
              <a:xfrm>
                <a:off x="3664" y="2054"/>
                <a:ext cx="83" cy="82"/>
              </a:xfrm>
              <a:custGeom>
                <a:avLst/>
                <a:gdLst/>
                <a:ahLst/>
                <a:cxnLst/>
                <a:rect l="l" t="t" r="r" b="b"/>
                <a:pathLst>
                  <a:path w="83" h="82" extrusionOk="0">
                    <a:moveTo>
                      <a:pt x="83" y="39"/>
                    </a:moveTo>
                    <a:lnTo>
                      <a:pt x="83" y="39"/>
                    </a:lnTo>
                    <a:lnTo>
                      <a:pt x="79" y="57"/>
                    </a:lnTo>
                    <a:lnTo>
                      <a:pt x="72" y="68"/>
                    </a:lnTo>
                    <a:lnTo>
                      <a:pt x="61" y="79"/>
                    </a:lnTo>
                    <a:lnTo>
                      <a:pt x="43" y="82"/>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82"/>
              <p:cNvSpPr/>
              <p:nvPr/>
            </p:nvSpPr>
            <p:spPr>
              <a:xfrm>
                <a:off x="3664" y="2054"/>
                <a:ext cx="83" cy="82"/>
              </a:xfrm>
              <a:custGeom>
                <a:avLst/>
                <a:gdLst/>
                <a:ahLst/>
                <a:cxnLst/>
                <a:rect l="l" t="t" r="r" b="b"/>
                <a:pathLst>
                  <a:path w="83" h="82" extrusionOk="0">
                    <a:moveTo>
                      <a:pt x="83" y="39"/>
                    </a:moveTo>
                    <a:lnTo>
                      <a:pt x="83" y="39"/>
                    </a:lnTo>
                    <a:lnTo>
                      <a:pt x="79" y="57"/>
                    </a:lnTo>
                    <a:lnTo>
                      <a:pt x="72" y="68"/>
                    </a:lnTo>
                    <a:lnTo>
                      <a:pt x="61" y="79"/>
                    </a:lnTo>
                    <a:lnTo>
                      <a:pt x="43" y="82"/>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82"/>
              <p:cNvSpPr/>
              <p:nvPr/>
            </p:nvSpPr>
            <p:spPr>
              <a:xfrm>
                <a:off x="3664" y="2054"/>
                <a:ext cx="83" cy="82"/>
              </a:xfrm>
              <a:custGeom>
                <a:avLst/>
                <a:gdLst/>
                <a:ahLst/>
                <a:cxnLst/>
                <a:rect l="l" t="t" r="r" b="b"/>
                <a:pathLst>
                  <a:path w="83" h="82" extrusionOk="0">
                    <a:moveTo>
                      <a:pt x="83" y="39"/>
                    </a:moveTo>
                    <a:lnTo>
                      <a:pt x="83" y="39"/>
                    </a:lnTo>
                    <a:lnTo>
                      <a:pt x="79" y="57"/>
                    </a:lnTo>
                    <a:lnTo>
                      <a:pt x="72" y="68"/>
                    </a:lnTo>
                    <a:lnTo>
                      <a:pt x="61" y="79"/>
                    </a:lnTo>
                    <a:lnTo>
                      <a:pt x="43" y="82"/>
                    </a:lnTo>
                    <a:lnTo>
                      <a:pt x="29" y="82"/>
                    </a:lnTo>
                    <a:lnTo>
                      <a:pt x="14" y="72"/>
                    </a:lnTo>
                    <a:lnTo>
                      <a:pt x="4" y="61"/>
                    </a:lnTo>
                    <a:lnTo>
                      <a:pt x="0" y="43"/>
                    </a:lnTo>
                    <a:lnTo>
                      <a:pt x="4" y="28"/>
                    </a:lnTo>
                    <a:lnTo>
                      <a:pt x="11" y="14"/>
                    </a:lnTo>
                    <a:lnTo>
                      <a:pt x="22" y="3"/>
                    </a:lnTo>
                    <a:lnTo>
                      <a:pt x="40" y="0"/>
                    </a:lnTo>
                    <a:lnTo>
                      <a:pt x="54" y="3"/>
                    </a:lnTo>
                    <a:lnTo>
                      <a:pt x="69" y="10"/>
                    </a:lnTo>
                    <a:lnTo>
                      <a:pt x="79" y="25"/>
                    </a:lnTo>
                    <a:lnTo>
                      <a:pt x="83" y="39"/>
                    </a:lnTo>
                    <a:close/>
                  </a:path>
                </a:pathLst>
              </a:custGeom>
              <a:solidFill>
                <a:srgbClr val="8D6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82"/>
              <p:cNvSpPr/>
              <p:nvPr/>
            </p:nvSpPr>
            <p:spPr>
              <a:xfrm>
                <a:off x="3664" y="2054"/>
                <a:ext cx="83" cy="82"/>
              </a:xfrm>
              <a:custGeom>
                <a:avLst/>
                <a:gdLst/>
                <a:ahLst/>
                <a:cxnLst/>
                <a:rect l="l" t="t" r="r" b="b"/>
                <a:pathLst>
                  <a:path w="83" h="82" extrusionOk="0">
                    <a:moveTo>
                      <a:pt x="83" y="39"/>
                    </a:moveTo>
                    <a:lnTo>
                      <a:pt x="83" y="39"/>
                    </a:lnTo>
                    <a:lnTo>
                      <a:pt x="79" y="54"/>
                    </a:lnTo>
                    <a:lnTo>
                      <a:pt x="72" y="68"/>
                    </a:lnTo>
                    <a:lnTo>
                      <a:pt x="58" y="79"/>
                    </a:lnTo>
                    <a:lnTo>
                      <a:pt x="43" y="82"/>
                    </a:lnTo>
                    <a:lnTo>
                      <a:pt x="29" y="79"/>
                    </a:lnTo>
                    <a:lnTo>
                      <a:pt x="14" y="72"/>
                    </a:lnTo>
                    <a:lnTo>
                      <a:pt x="7" y="61"/>
                    </a:lnTo>
                    <a:lnTo>
                      <a:pt x="0" y="43"/>
                    </a:lnTo>
                    <a:lnTo>
                      <a:pt x="4" y="28"/>
                    </a:lnTo>
                    <a:lnTo>
                      <a:pt x="11" y="14"/>
                    </a:lnTo>
                    <a:lnTo>
                      <a:pt x="25" y="7"/>
                    </a:lnTo>
                    <a:lnTo>
                      <a:pt x="40" y="0"/>
                    </a:lnTo>
                    <a:lnTo>
                      <a:pt x="54" y="3"/>
                    </a:lnTo>
                    <a:lnTo>
                      <a:pt x="69" y="10"/>
                    </a:lnTo>
                    <a:lnTo>
                      <a:pt x="76" y="25"/>
                    </a:lnTo>
                    <a:lnTo>
                      <a:pt x="83" y="39"/>
                    </a:lnTo>
                    <a:close/>
                  </a:path>
                </a:pathLst>
              </a:custGeom>
              <a:solidFill>
                <a:srgbClr val="8F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82"/>
              <p:cNvSpPr/>
              <p:nvPr/>
            </p:nvSpPr>
            <p:spPr>
              <a:xfrm>
                <a:off x="3664" y="2054"/>
                <a:ext cx="83" cy="82"/>
              </a:xfrm>
              <a:custGeom>
                <a:avLst/>
                <a:gdLst/>
                <a:ahLst/>
                <a:cxnLst/>
                <a:rect l="l" t="t" r="r" b="b"/>
                <a:pathLst>
                  <a:path w="83" h="82" extrusionOk="0">
                    <a:moveTo>
                      <a:pt x="83" y="39"/>
                    </a:moveTo>
                    <a:lnTo>
                      <a:pt x="83" y="39"/>
                    </a:lnTo>
                    <a:lnTo>
                      <a:pt x="79" y="54"/>
                    </a:lnTo>
                    <a:lnTo>
                      <a:pt x="72" y="68"/>
                    </a:lnTo>
                    <a:lnTo>
                      <a:pt x="58" y="79"/>
                    </a:lnTo>
                    <a:lnTo>
                      <a:pt x="43" y="82"/>
                    </a:lnTo>
                    <a:lnTo>
                      <a:pt x="29" y="79"/>
                    </a:lnTo>
                    <a:lnTo>
                      <a:pt x="14" y="72"/>
                    </a:lnTo>
                    <a:lnTo>
                      <a:pt x="7" y="61"/>
                    </a:lnTo>
                    <a:lnTo>
                      <a:pt x="0" y="43"/>
                    </a:lnTo>
                    <a:lnTo>
                      <a:pt x="4" y="28"/>
                    </a:lnTo>
                    <a:lnTo>
                      <a:pt x="11" y="14"/>
                    </a:lnTo>
                    <a:lnTo>
                      <a:pt x="25" y="7"/>
                    </a:lnTo>
                    <a:lnTo>
                      <a:pt x="40" y="0"/>
                    </a:lnTo>
                    <a:lnTo>
                      <a:pt x="54" y="3"/>
                    </a:lnTo>
                    <a:lnTo>
                      <a:pt x="69" y="10"/>
                    </a:lnTo>
                    <a:lnTo>
                      <a:pt x="76" y="25"/>
                    </a:lnTo>
                    <a:lnTo>
                      <a:pt x="83" y="39"/>
                    </a:lnTo>
                    <a:close/>
                  </a:path>
                </a:pathLst>
              </a:custGeom>
              <a:solidFill>
                <a:srgbClr val="8F62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82"/>
              <p:cNvSpPr/>
              <p:nvPr/>
            </p:nvSpPr>
            <p:spPr>
              <a:xfrm>
                <a:off x="3664" y="2054"/>
                <a:ext cx="83" cy="82"/>
              </a:xfrm>
              <a:custGeom>
                <a:avLst/>
                <a:gdLst/>
                <a:ahLst/>
                <a:cxnLst/>
                <a:rect l="l" t="t" r="r" b="b"/>
                <a:pathLst>
                  <a:path w="83" h="82" extrusionOk="0">
                    <a:moveTo>
                      <a:pt x="83" y="39"/>
                    </a:moveTo>
                    <a:lnTo>
                      <a:pt x="83" y="39"/>
                    </a:lnTo>
                    <a:lnTo>
                      <a:pt x="79" y="54"/>
                    </a:lnTo>
                    <a:lnTo>
                      <a:pt x="72" y="68"/>
                    </a:lnTo>
                    <a:lnTo>
                      <a:pt x="58" y="79"/>
                    </a:lnTo>
                    <a:lnTo>
                      <a:pt x="43" y="82"/>
                    </a:lnTo>
                    <a:lnTo>
                      <a:pt x="29" y="79"/>
                    </a:lnTo>
                    <a:lnTo>
                      <a:pt x="14" y="72"/>
                    </a:lnTo>
                    <a:lnTo>
                      <a:pt x="7" y="61"/>
                    </a:lnTo>
                    <a:lnTo>
                      <a:pt x="0" y="43"/>
                    </a:lnTo>
                    <a:lnTo>
                      <a:pt x="4" y="28"/>
                    </a:lnTo>
                    <a:lnTo>
                      <a:pt x="11" y="14"/>
                    </a:lnTo>
                    <a:lnTo>
                      <a:pt x="25" y="7"/>
                    </a:lnTo>
                    <a:lnTo>
                      <a:pt x="40" y="0"/>
                    </a:lnTo>
                    <a:lnTo>
                      <a:pt x="54" y="3"/>
                    </a:lnTo>
                    <a:lnTo>
                      <a:pt x="69" y="10"/>
                    </a:lnTo>
                    <a:lnTo>
                      <a:pt x="76" y="25"/>
                    </a:lnTo>
                    <a:lnTo>
                      <a:pt x="83" y="39"/>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7" name="Google Shape;1057;p82"/>
              <p:cNvSpPr/>
              <p:nvPr/>
            </p:nvSpPr>
            <p:spPr>
              <a:xfrm>
                <a:off x="3668" y="2057"/>
                <a:ext cx="75" cy="79"/>
              </a:xfrm>
              <a:custGeom>
                <a:avLst/>
                <a:gdLst/>
                <a:ahLst/>
                <a:cxnLst/>
                <a:rect l="l" t="t" r="r" b="b"/>
                <a:pathLst>
                  <a:path w="75" h="79" extrusionOk="0">
                    <a:moveTo>
                      <a:pt x="75" y="36"/>
                    </a:moveTo>
                    <a:lnTo>
                      <a:pt x="75" y="36"/>
                    </a:lnTo>
                    <a:lnTo>
                      <a:pt x="75" y="51"/>
                    </a:lnTo>
                    <a:lnTo>
                      <a:pt x="68" y="65"/>
                    </a:lnTo>
                    <a:lnTo>
                      <a:pt x="54" y="76"/>
                    </a:lnTo>
                    <a:lnTo>
                      <a:pt x="39" y="79"/>
                    </a:lnTo>
                    <a:lnTo>
                      <a:pt x="25" y="76"/>
                    </a:lnTo>
                    <a:lnTo>
                      <a:pt x="10" y="69"/>
                    </a:lnTo>
                    <a:lnTo>
                      <a:pt x="3" y="58"/>
                    </a:lnTo>
                    <a:lnTo>
                      <a:pt x="0" y="40"/>
                    </a:lnTo>
                    <a:lnTo>
                      <a:pt x="0" y="25"/>
                    </a:lnTo>
                    <a:lnTo>
                      <a:pt x="7" y="11"/>
                    </a:lnTo>
                    <a:lnTo>
                      <a:pt x="21" y="4"/>
                    </a:lnTo>
                    <a:lnTo>
                      <a:pt x="36" y="0"/>
                    </a:lnTo>
                    <a:lnTo>
                      <a:pt x="50" y="0"/>
                    </a:lnTo>
                    <a:lnTo>
                      <a:pt x="65" y="11"/>
                    </a:lnTo>
                    <a:lnTo>
                      <a:pt x="72" y="22"/>
                    </a:lnTo>
                    <a:lnTo>
                      <a:pt x="75" y="36"/>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8" name="Google Shape;1058;p82"/>
              <p:cNvSpPr/>
              <p:nvPr/>
            </p:nvSpPr>
            <p:spPr>
              <a:xfrm>
                <a:off x="3668" y="2057"/>
                <a:ext cx="75" cy="79"/>
              </a:xfrm>
              <a:custGeom>
                <a:avLst/>
                <a:gdLst/>
                <a:ahLst/>
                <a:cxnLst/>
                <a:rect l="l" t="t" r="r" b="b"/>
                <a:pathLst>
                  <a:path w="75" h="79" extrusionOk="0">
                    <a:moveTo>
                      <a:pt x="75" y="36"/>
                    </a:moveTo>
                    <a:lnTo>
                      <a:pt x="75" y="36"/>
                    </a:lnTo>
                    <a:lnTo>
                      <a:pt x="75" y="51"/>
                    </a:lnTo>
                    <a:lnTo>
                      <a:pt x="68" y="65"/>
                    </a:lnTo>
                    <a:lnTo>
                      <a:pt x="54" y="76"/>
                    </a:lnTo>
                    <a:lnTo>
                      <a:pt x="39" y="79"/>
                    </a:lnTo>
                    <a:lnTo>
                      <a:pt x="25" y="76"/>
                    </a:lnTo>
                    <a:lnTo>
                      <a:pt x="10" y="69"/>
                    </a:lnTo>
                    <a:lnTo>
                      <a:pt x="3" y="58"/>
                    </a:lnTo>
                    <a:lnTo>
                      <a:pt x="0" y="40"/>
                    </a:lnTo>
                    <a:lnTo>
                      <a:pt x="0" y="25"/>
                    </a:lnTo>
                    <a:lnTo>
                      <a:pt x="7" y="11"/>
                    </a:lnTo>
                    <a:lnTo>
                      <a:pt x="21" y="4"/>
                    </a:lnTo>
                    <a:lnTo>
                      <a:pt x="36" y="0"/>
                    </a:lnTo>
                    <a:lnTo>
                      <a:pt x="50" y="0"/>
                    </a:lnTo>
                    <a:lnTo>
                      <a:pt x="65" y="11"/>
                    </a:lnTo>
                    <a:lnTo>
                      <a:pt x="72" y="22"/>
                    </a:lnTo>
                    <a:lnTo>
                      <a:pt x="75" y="36"/>
                    </a:lnTo>
                    <a:close/>
                  </a:path>
                </a:pathLst>
              </a:custGeom>
              <a:solidFill>
                <a:srgbClr val="9262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9" name="Google Shape;1059;p82"/>
              <p:cNvSpPr/>
              <p:nvPr/>
            </p:nvSpPr>
            <p:spPr>
              <a:xfrm>
                <a:off x="3668" y="2057"/>
                <a:ext cx="75" cy="76"/>
              </a:xfrm>
              <a:custGeom>
                <a:avLst/>
                <a:gdLst/>
                <a:ahLst/>
                <a:cxnLst/>
                <a:rect l="l" t="t" r="r" b="b"/>
                <a:pathLst>
                  <a:path w="75" h="76" extrusionOk="0">
                    <a:moveTo>
                      <a:pt x="75" y="36"/>
                    </a:moveTo>
                    <a:lnTo>
                      <a:pt x="75" y="36"/>
                    </a:lnTo>
                    <a:lnTo>
                      <a:pt x="75" y="51"/>
                    </a:lnTo>
                    <a:lnTo>
                      <a:pt x="65" y="65"/>
                    </a:lnTo>
                    <a:lnTo>
                      <a:pt x="54" y="72"/>
                    </a:lnTo>
                    <a:lnTo>
                      <a:pt x="39" y="76"/>
                    </a:lnTo>
                    <a:lnTo>
                      <a:pt x="25" y="76"/>
                    </a:lnTo>
                    <a:lnTo>
                      <a:pt x="10" y="69"/>
                    </a:lnTo>
                    <a:lnTo>
                      <a:pt x="3" y="54"/>
                    </a:lnTo>
                    <a:lnTo>
                      <a:pt x="0" y="40"/>
                    </a:lnTo>
                    <a:lnTo>
                      <a:pt x="0" y="25"/>
                    </a:lnTo>
                    <a:lnTo>
                      <a:pt x="7" y="15"/>
                    </a:lnTo>
                    <a:lnTo>
                      <a:pt x="21" y="4"/>
                    </a:lnTo>
                    <a:lnTo>
                      <a:pt x="36" y="0"/>
                    </a:lnTo>
                    <a:lnTo>
                      <a:pt x="50" y="4"/>
                    </a:lnTo>
                    <a:lnTo>
                      <a:pt x="65" y="11"/>
                    </a:lnTo>
                    <a:lnTo>
                      <a:pt x="72" y="22"/>
                    </a:lnTo>
                    <a:lnTo>
                      <a:pt x="75" y="36"/>
                    </a:lnTo>
                    <a:close/>
                  </a:path>
                </a:pathLst>
              </a:custGeom>
              <a:solidFill>
                <a:srgbClr val="9463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82"/>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6"/>
                    </a:lnTo>
                    <a:lnTo>
                      <a:pt x="14" y="69"/>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46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82"/>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6"/>
                    </a:lnTo>
                    <a:lnTo>
                      <a:pt x="14" y="69"/>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2" name="Google Shape;1062;p82"/>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2"/>
                    </a:lnTo>
                    <a:lnTo>
                      <a:pt x="14" y="65"/>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3" name="Google Shape;1063;p82"/>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2"/>
                    </a:lnTo>
                    <a:lnTo>
                      <a:pt x="14" y="65"/>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4" name="Google Shape;1064;p82"/>
              <p:cNvSpPr/>
              <p:nvPr/>
            </p:nvSpPr>
            <p:spPr>
              <a:xfrm>
                <a:off x="3668" y="2057"/>
                <a:ext cx="75" cy="76"/>
              </a:xfrm>
              <a:custGeom>
                <a:avLst/>
                <a:gdLst/>
                <a:ahLst/>
                <a:cxnLst/>
                <a:rect l="l" t="t" r="r" b="b"/>
                <a:pathLst>
                  <a:path w="75" h="76" extrusionOk="0">
                    <a:moveTo>
                      <a:pt x="75" y="36"/>
                    </a:moveTo>
                    <a:lnTo>
                      <a:pt x="75" y="36"/>
                    </a:lnTo>
                    <a:lnTo>
                      <a:pt x="72" y="51"/>
                    </a:lnTo>
                    <a:lnTo>
                      <a:pt x="65" y="65"/>
                    </a:lnTo>
                    <a:lnTo>
                      <a:pt x="54" y="72"/>
                    </a:lnTo>
                    <a:lnTo>
                      <a:pt x="39" y="76"/>
                    </a:lnTo>
                    <a:lnTo>
                      <a:pt x="25" y="72"/>
                    </a:lnTo>
                    <a:lnTo>
                      <a:pt x="14" y="65"/>
                    </a:lnTo>
                    <a:lnTo>
                      <a:pt x="3" y="54"/>
                    </a:lnTo>
                    <a:lnTo>
                      <a:pt x="0" y="40"/>
                    </a:lnTo>
                    <a:lnTo>
                      <a:pt x="3" y="25"/>
                    </a:lnTo>
                    <a:lnTo>
                      <a:pt x="10" y="15"/>
                    </a:lnTo>
                    <a:lnTo>
                      <a:pt x="21" y="4"/>
                    </a:lnTo>
                    <a:lnTo>
                      <a:pt x="36" y="0"/>
                    </a:lnTo>
                    <a:lnTo>
                      <a:pt x="50" y="4"/>
                    </a:lnTo>
                    <a:lnTo>
                      <a:pt x="61" y="11"/>
                    </a:lnTo>
                    <a:lnTo>
                      <a:pt x="72" y="22"/>
                    </a:lnTo>
                    <a:lnTo>
                      <a:pt x="75" y="36"/>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5" name="Google Shape;1065;p82"/>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A64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82"/>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A63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82"/>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C64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82"/>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9" name="Google Shape;1069;p82"/>
              <p:cNvSpPr/>
              <p:nvPr/>
            </p:nvSpPr>
            <p:spPr>
              <a:xfrm>
                <a:off x="3671" y="2061"/>
                <a:ext cx="69" cy="72"/>
              </a:xfrm>
              <a:custGeom>
                <a:avLst/>
                <a:gdLst/>
                <a:ahLst/>
                <a:cxnLst/>
                <a:rect l="l" t="t" r="r" b="b"/>
                <a:pathLst>
                  <a:path w="69" h="72" extrusionOk="0">
                    <a:moveTo>
                      <a:pt x="69" y="32"/>
                    </a:moveTo>
                    <a:lnTo>
                      <a:pt x="69" y="32"/>
                    </a:lnTo>
                    <a:lnTo>
                      <a:pt x="69" y="47"/>
                    </a:lnTo>
                    <a:lnTo>
                      <a:pt x="62" y="57"/>
                    </a:lnTo>
                    <a:lnTo>
                      <a:pt x="51" y="68"/>
                    </a:lnTo>
                    <a:lnTo>
                      <a:pt x="36" y="72"/>
                    </a:lnTo>
                    <a:lnTo>
                      <a:pt x="22" y="68"/>
                    </a:lnTo>
                    <a:lnTo>
                      <a:pt x="11" y="61"/>
                    </a:lnTo>
                    <a:lnTo>
                      <a:pt x="4" y="50"/>
                    </a:lnTo>
                    <a:lnTo>
                      <a:pt x="0" y="36"/>
                    </a:lnTo>
                    <a:lnTo>
                      <a:pt x="0" y="21"/>
                    </a:lnTo>
                    <a:lnTo>
                      <a:pt x="7" y="11"/>
                    </a:lnTo>
                    <a:lnTo>
                      <a:pt x="18" y="3"/>
                    </a:lnTo>
                    <a:lnTo>
                      <a:pt x="33" y="0"/>
                    </a:lnTo>
                    <a:lnTo>
                      <a:pt x="47" y="0"/>
                    </a:lnTo>
                    <a:lnTo>
                      <a:pt x="58" y="7"/>
                    </a:lnTo>
                    <a:lnTo>
                      <a:pt x="65" y="18"/>
                    </a:lnTo>
                    <a:lnTo>
                      <a:pt x="69" y="32"/>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0" name="Google Shape;1070;p82"/>
              <p:cNvSpPr/>
              <p:nvPr/>
            </p:nvSpPr>
            <p:spPr>
              <a:xfrm>
                <a:off x="3671" y="2061"/>
                <a:ext cx="69" cy="68"/>
              </a:xfrm>
              <a:custGeom>
                <a:avLst/>
                <a:gdLst/>
                <a:ahLst/>
                <a:cxnLst/>
                <a:rect l="l" t="t" r="r" b="b"/>
                <a:pathLst>
                  <a:path w="69" h="68" extrusionOk="0">
                    <a:moveTo>
                      <a:pt x="69" y="32"/>
                    </a:moveTo>
                    <a:lnTo>
                      <a:pt x="69" y="32"/>
                    </a:lnTo>
                    <a:lnTo>
                      <a:pt x="65" y="47"/>
                    </a:lnTo>
                    <a:lnTo>
                      <a:pt x="62" y="57"/>
                    </a:lnTo>
                    <a:lnTo>
                      <a:pt x="51" y="65"/>
                    </a:lnTo>
                    <a:lnTo>
                      <a:pt x="36" y="68"/>
                    </a:lnTo>
                    <a:lnTo>
                      <a:pt x="22" y="68"/>
                    </a:lnTo>
                    <a:lnTo>
                      <a:pt x="11" y="61"/>
                    </a:lnTo>
                    <a:lnTo>
                      <a:pt x="4" y="50"/>
                    </a:lnTo>
                    <a:lnTo>
                      <a:pt x="0" y="36"/>
                    </a:lnTo>
                    <a:lnTo>
                      <a:pt x="4" y="25"/>
                    </a:lnTo>
                    <a:lnTo>
                      <a:pt x="7" y="11"/>
                    </a:lnTo>
                    <a:lnTo>
                      <a:pt x="18" y="3"/>
                    </a:lnTo>
                    <a:lnTo>
                      <a:pt x="33" y="0"/>
                    </a:lnTo>
                    <a:lnTo>
                      <a:pt x="47" y="3"/>
                    </a:lnTo>
                    <a:lnTo>
                      <a:pt x="58" y="11"/>
                    </a:lnTo>
                    <a:lnTo>
                      <a:pt x="65" y="21"/>
                    </a:lnTo>
                    <a:lnTo>
                      <a:pt x="69" y="32"/>
                    </a:lnTo>
                    <a:close/>
                  </a:path>
                </a:pathLst>
              </a:custGeom>
              <a:solidFill>
                <a:srgbClr val="9F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82"/>
              <p:cNvSpPr/>
              <p:nvPr/>
            </p:nvSpPr>
            <p:spPr>
              <a:xfrm>
                <a:off x="3671" y="2061"/>
                <a:ext cx="69" cy="68"/>
              </a:xfrm>
              <a:custGeom>
                <a:avLst/>
                <a:gdLst/>
                <a:ahLst/>
                <a:cxnLst/>
                <a:rect l="l" t="t" r="r" b="b"/>
                <a:pathLst>
                  <a:path w="69" h="68" extrusionOk="0">
                    <a:moveTo>
                      <a:pt x="69" y="32"/>
                    </a:moveTo>
                    <a:lnTo>
                      <a:pt x="69" y="32"/>
                    </a:lnTo>
                    <a:lnTo>
                      <a:pt x="65" y="47"/>
                    </a:lnTo>
                    <a:lnTo>
                      <a:pt x="58" y="57"/>
                    </a:lnTo>
                    <a:lnTo>
                      <a:pt x="51" y="65"/>
                    </a:lnTo>
                    <a:lnTo>
                      <a:pt x="36" y="68"/>
                    </a:lnTo>
                    <a:lnTo>
                      <a:pt x="22" y="68"/>
                    </a:lnTo>
                    <a:lnTo>
                      <a:pt x="11" y="61"/>
                    </a:lnTo>
                    <a:lnTo>
                      <a:pt x="4" y="50"/>
                    </a:lnTo>
                    <a:lnTo>
                      <a:pt x="0" y="36"/>
                    </a:lnTo>
                    <a:lnTo>
                      <a:pt x="4" y="25"/>
                    </a:lnTo>
                    <a:lnTo>
                      <a:pt x="11" y="11"/>
                    </a:lnTo>
                    <a:lnTo>
                      <a:pt x="18" y="3"/>
                    </a:lnTo>
                    <a:lnTo>
                      <a:pt x="33" y="0"/>
                    </a:lnTo>
                    <a:lnTo>
                      <a:pt x="47" y="3"/>
                    </a:lnTo>
                    <a:lnTo>
                      <a:pt x="58" y="11"/>
                    </a:lnTo>
                    <a:lnTo>
                      <a:pt x="65" y="21"/>
                    </a:lnTo>
                    <a:lnTo>
                      <a:pt x="69" y="32"/>
                    </a:lnTo>
                    <a:close/>
                  </a:path>
                </a:pathLst>
              </a:custGeom>
              <a:solidFill>
                <a:srgbClr val="9F6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82"/>
              <p:cNvSpPr/>
              <p:nvPr/>
            </p:nvSpPr>
            <p:spPr>
              <a:xfrm>
                <a:off x="3671" y="2061"/>
                <a:ext cx="69" cy="68"/>
              </a:xfrm>
              <a:custGeom>
                <a:avLst/>
                <a:gdLst/>
                <a:ahLst/>
                <a:cxnLst/>
                <a:rect l="l" t="t" r="r" b="b"/>
                <a:pathLst>
                  <a:path w="69" h="68" extrusionOk="0">
                    <a:moveTo>
                      <a:pt x="69" y="32"/>
                    </a:moveTo>
                    <a:lnTo>
                      <a:pt x="69" y="32"/>
                    </a:lnTo>
                    <a:lnTo>
                      <a:pt x="65" y="47"/>
                    </a:lnTo>
                    <a:lnTo>
                      <a:pt x="58" y="57"/>
                    </a:lnTo>
                    <a:lnTo>
                      <a:pt x="51" y="65"/>
                    </a:lnTo>
                    <a:lnTo>
                      <a:pt x="36" y="68"/>
                    </a:lnTo>
                    <a:lnTo>
                      <a:pt x="25" y="68"/>
                    </a:lnTo>
                    <a:lnTo>
                      <a:pt x="11" y="61"/>
                    </a:lnTo>
                    <a:lnTo>
                      <a:pt x="4" y="50"/>
                    </a:lnTo>
                    <a:lnTo>
                      <a:pt x="0" y="36"/>
                    </a:lnTo>
                    <a:lnTo>
                      <a:pt x="4" y="25"/>
                    </a:lnTo>
                    <a:lnTo>
                      <a:pt x="11" y="14"/>
                    </a:lnTo>
                    <a:lnTo>
                      <a:pt x="18" y="3"/>
                    </a:lnTo>
                    <a:lnTo>
                      <a:pt x="33" y="0"/>
                    </a:lnTo>
                    <a:lnTo>
                      <a:pt x="47" y="3"/>
                    </a:lnTo>
                    <a:lnTo>
                      <a:pt x="58" y="11"/>
                    </a:lnTo>
                    <a:lnTo>
                      <a:pt x="65" y="21"/>
                    </a:lnTo>
                    <a:lnTo>
                      <a:pt x="69" y="32"/>
                    </a:lnTo>
                    <a:close/>
                  </a:path>
                </a:pathLst>
              </a:custGeom>
              <a:solidFill>
                <a:srgbClr val="A1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82"/>
              <p:cNvSpPr/>
              <p:nvPr/>
            </p:nvSpPr>
            <p:spPr>
              <a:xfrm>
                <a:off x="3671" y="2061"/>
                <a:ext cx="69" cy="68"/>
              </a:xfrm>
              <a:custGeom>
                <a:avLst/>
                <a:gdLst/>
                <a:ahLst/>
                <a:cxnLst/>
                <a:rect l="l" t="t" r="r" b="b"/>
                <a:pathLst>
                  <a:path w="69" h="68" extrusionOk="0">
                    <a:moveTo>
                      <a:pt x="69" y="32"/>
                    </a:moveTo>
                    <a:lnTo>
                      <a:pt x="69" y="32"/>
                    </a:lnTo>
                    <a:lnTo>
                      <a:pt x="65" y="47"/>
                    </a:lnTo>
                    <a:lnTo>
                      <a:pt x="58" y="57"/>
                    </a:lnTo>
                    <a:lnTo>
                      <a:pt x="51" y="65"/>
                    </a:lnTo>
                    <a:lnTo>
                      <a:pt x="36" y="68"/>
                    </a:lnTo>
                    <a:lnTo>
                      <a:pt x="25" y="65"/>
                    </a:lnTo>
                    <a:lnTo>
                      <a:pt x="11" y="61"/>
                    </a:lnTo>
                    <a:lnTo>
                      <a:pt x="4" y="50"/>
                    </a:lnTo>
                    <a:lnTo>
                      <a:pt x="0" y="36"/>
                    </a:lnTo>
                    <a:lnTo>
                      <a:pt x="4" y="25"/>
                    </a:lnTo>
                    <a:lnTo>
                      <a:pt x="11" y="14"/>
                    </a:lnTo>
                    <a:lnTo>
                      <a:pt x="18" y="3"/>
                    </a:lnTo>
                    <a:lnTo>
                      <a:pt x="33" y="0"/>
                    </a:lnTo>
                    <a:lnTo>
                      <a:pt x="47" y="3"/>
                    </a:lnTo>
                    <a:lnTo>
                      <a:pt x="58" y="11"/>
                    </a:lnTo>
                    <a:lnTo>
                      <a:pt x="65" y="21"/>
                    </a:lnTo>
                    <a:lnTo>
                      <a:pt x="69" y="32"/>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4" name="Google Shape;1074;p82"/>
              <p:cNvSpPr/>
              <p:nvPr/>
            </p:nvSpPr>
            <p:spPr>
              <a:xfrm>
                <a:off x="3671" y="2061"/>
                <a:ext cx="69" cy="68"/>
              </a:xfrm>
              <a:custGeom>
                <a:avLst/>
                <a:gdLst/>
                <a:ahLst/>
                <a:cxnLst/>
                <a:rect l="l" t="t" r="r" b="b"/>
                <a:pathLst>
                  <a:path w="69" h="68" extrusionOk="0">
                    <a:moveTo>
                      <a:pt x="69" y="32"/>
                    </a:moveTo>
                    <a:lnTo>
                      <a:pt x="69" y="32"/>
                    </a:lnTo>
                    <a:lnTo>
                      <a:pt x="65" y="47"/>
                    </a:lnTo>
                    <a:lnTo>
                      <a:pt x="58" y="57"/>
                    </a:lnTo>
                    <a:lnTo>
                      <a:pt x="47" y="65"/>
                    </a:lnTo>
                    <a:lnTo>
                      <a:pt x="36" y="68"/>
                    </a:lnTo>
                    <a:lnTo>
                      <a:pt x="22" y="65"/>
                    </a:lnTo>
                    <a:lnTo>
                      <a:pt x="11" y="61"/>
                    </a:lnTo>
                    <a:lnTo>
                      <a:pt x="4" y="50"/>
                    </a:lnTo>
                    <a:lnTo>
                      <a:pt x="0" y="36"/>
                    </a:lnTo>
                    <a:lnTo>
                      <a:pt x="4" y="25"/>
                    </a:lnTo>
                    <a:lnTo>
                      <a:pt x="11" y="14"/>
                    </a:lnTo>
                    <a:lnTo>
                      <a:pt x="18" y="3"/>
                    </a:lnTo>
                    <a:lnTo>
                      <a:pt x="33" y="0"/>
                    </a:lnTo>
                    <a:lnTo>
                      <a:pt x="47" y="3"/>
                    </a:lnTo>
                    <a:lnTo>
                      <a:pt x="58" y="11"/>
                    </a:lnTo>
                    <a:lnTo>
                      <a:pt x="65" y="21"/>
                    </a:lnTo>
                    <a:lnTo>
                      <a:pt x="69" y="32"/>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5" name="Google Shape;1075;p82"/>
              <p:cNvSpPr/>
              <p:nvPr/>
            </p:nvSpPr>
            <p:spPr>
              <a:xfrm>
                <a:off x="3675" y="2064"/>
                <a:ext cx="65" cy="65"/>
              </a:xfrm>
              <a:custGeom>
                <a:avLst/>
                <a:gdLst/>
                <a:ahLst/>
                <a:cxnLst/>
                <a:rect l="l" t="t" r="r" b="b"/>
                <a:pathLst>
                  <a:path w="65" h="65" extrusionOk="0">
                    <a:moveTo>
                      <a:pt x="65" y="29"/>
                    </a:moveTo>
                    <a:lnTo>
                      <a:pt x="65" y="29"/>
                    </a:lnTo>
                    <a:lnTo>
                      <a:pt x="61" y="44"/>
                    </a:lnTo>
                    <a:lnTo>
                      <a:pt x="54" y="54"/>
                    </a:lnTo>
                    <a:lnTo>
                      <a:pt x="43" y="62"/>
                    </a:lnTo>
                    <a:lnTo>
                      <a:pt x="32" y="65"/>
                    </a:lnTo>
                    <a:lnTo>
                      <a:pt x="18" y="62"/>
                    </a:lnTo>
                    <a:lnTo>
                      <a:pt x="11" y="54"/>
                    </a:lnTo>
                    <a:lnTo>
                      <a:pt x="3" y="47"/>
                    </a:lnTo>
                    <a:lnTo>
                      <a:pt x="0" y="33"/>
                    </a:lnTo>
                    <a:lnTo>
                      <a:pt x="0" y="22"/>
                    </a:lnTo>
                    <a:lnTo>
                      <a:pt x="7" y="11"/>
                    </a:lnTo>
                    <a:lnTo>
                      <a:pt x="18" y="4"/>
                    </a:lnTo>
                    <a:lnTo>
                      <a:pt x="29" y="0"/>
                    </a:lnTo>
                    <a:lnTo>
                      <a:pt x="43" y="0"/>
                    </a:lnTo>
                    <a:lnTo>
                      <a:pt x="50" y="8"/>
                    </a:lnTo>
                    <a:lnTo>
                      <a:pt x="61" y="18"/>
                    </a:lnTo>
                    <a:lnTo>
                      <a:pt x="65" y="29"/>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82"/>
              <p:cNvSpPr/>
              <p:nvPr/>
            </p:nvSpPr>
            <p:spPr>
              <a:xfrm>
                <a:off x="3675" y="2064"/>
                <a:ext cx="61" cy="65"/>
              </a:xfrm>
              <a:custGeom>
                <a:avLst/>
                <a:gdLst/>
                <a:ahLst/>
                <a:cxnLst/>
                <a:rect l="l" t="t" r="r" b="b"/>
                <a:pathLst>
                  <a:path w="61" h="65" extrusionOk="0">
                    <a:moveTo>
                      <a:pt x="61" y="29"/>
                    </a:moveTo>
                    <a:lnTo>
                      <a:pt x="61" y="29"/>
                    </a:lnTo>
                    <a:lnTo>
                      <a:pt x="61" y="44"/>
                    </a:lnTo>
                    <a:lnTo>
                      <a:pt x="54" y="54"/>
                    </a:lnTo>
                    <a:lnTo>
                      <a:pt x="43" y="62"/>
                    </a:lnTo>
                    <a:lnTo>
                      <a:pt x="32" y="65"/>
                    </a:lnTo>
                    <a:lnTo>
                      <a:pt x="21" y="62"/>
                    </a:lnTo>
                    <a:lnTo>
                      <a:pt x="11" y="54"/>
                    </a:lnTo>
                    <a:lnTo>
                      <a:pt x="3" y="47"/>
                    </a:lnTo>
                    <a:lnTo>
                      <a:pt x="0" y="33"/>
                    </a:lnTo>
                    <a:lnTo>
                      <a:pt x="0" y="22"/>
                    </a:lnTo>
                    <a:lnTo>
                      <a:pt x="7" y="11"/>
                    </a:lnTo>
                    <a:lnTo>
                      <a:pt x="18" y="4"/>
                    </a:lnTo>
                    <a:lnTo>
                      <a:pt x="29" y="0"/>
                    </a:lnTo>
                    <a:lnTo>
                      <a:pt x="43" y="0"/>
                    </a:lnTo>
                    <a:lnTo>
                      <a:pt x="50" y="8"/>
                    </a:lnTo>
                    <a:lnTo>
                      <a:pt x="58" y="18"/>
                    </a:lnTo>
                    <a:lnTo>
                      <a:pt x="61" y="29"/>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7" name="Google Shape;1077;p82"/>
              <p:cNvSpPr/>
              <p:nvPr/>
            </p:nvSpPr>
            <p:spPr>
              <a:xfrm>
                <a:off x="3675" y="2064"/>
                <a:ext cx="61" cy="65"/>
              </a:xfrm>
              <a:custGeom>
                <a:avLst/>
                <a:gdLst/>
                <a:ahLst/>
                <a:cxnLst/>
                <a:rect l="l" t="t" r="r" b="b"/>
                <a:pathLst>
                  <a:path w="61" h="65" extrusionOk="0">
                    <a:moveTo>
                      <a:pt x="61" y="29"/>
                    </a:moveTo>
                    <a:lnTo>
                      <a:pt x="61" y="29"/>
                    </a:lnTo>
                    <a:lnTo>
                      <a:pt x="61" y="44"/>
                    </a:lnTo>
                    <a:lnTo>
                      <a:pt x="54" y="54"/>
                    </a:lnTo>
                    <a:lnTo>
                      <a:pt x="43" y="62"/>
                    </a:lnTo>
                    <a:lnTo>
                      <a:pt x="32" y="65"/>
                    </a:lnTo>
                    <a:lnTo>
                      <a:pt x="21" y="62"/>
                    </a:lnTo>
                    <a:lnTo>
                      <a:pt x="11" y="54"/>
                    </a:lnTo>
                    <a:lnTo>
                      <a:pt x="3" y="47"/>
                    </a:lnTo>
                    <a:lnTo>
                      <a:pt x="0" y="33"/>
                    </a:lnTo>
                    <a:lnTo>
                      <a:pt x="0" y="22"/>
                    </a:lnTo>
                    <a:lnTo>
                      <a:pt x="7" y="11"/>
                    </a:lnTo>
                    <a:lnTo>
                      <a:pt x="18" y="4"/>
                    </a:lnTo>
                    <a:lnTo>
                      <a:pt x="29" y="0"/>
                    </a:lnTo>
                    <a:lnTo>
                      <a:pt x="39" y="0"/>
                    </a:lnTo>
                    <a:lnTo>
                      <a:pt x="50" y="8"/>
                    </a:lnTo>
                    <a:lnTo>
                      <a:pt x="58" y="18"/>
                    </a:lnTo>
                    <a:lnTo>
                      <a:pt x="61" y="29"/>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8" name="Google Shape;1078;p82"/>
              <p:cNvSpPr/>
              <p:nvPr/>
            </p:nvSpPr>
            <p:spPr>
              <a:xfrm>
                <a:off x="3675" y="2064"/>
                <a:ext cx="61" cy="62"/>
              </a:xfrm>
              <a:custGeom>
                <a:avLst/>
                <a:gdLst/>
                <a:ahLst/>
                <a:cxnLst/>
                <a:rect l="l" t="t" r="r" b="b"/>
                <a:pathLst>
                  <a:path w="61" h="62" extrusionOk="0">
                    <a:moveTo>
                      <a:pt x="61" y="29"/>
                    </a:moveTo>
                    <a:lnTo>
                      <a:pt x="61" y="29"/>
                    </a:lnTo>
                    <a:lnTo>
                      <a:pt x="61" y="44"/>
                    </a:lnTo>
                    <a:lnTo>
                      <a:pt x="54" y="51"/>
                    </a:lnTo>
                    <a:lnTo>
                      <a:pt x="43" y="58"/>
                    </a:lnTo>
                    <a:lnTo>
                      <a:pt x="32" y="62"/>
                    </a:lnTo>
                    <a:lnTo>
                      <a:pt x="21" y="62"/>
                    </a:lnTo>
                    <a:lnTo>
                      <a:pt x="11" y="54"/>
                    </a:lnTo>
                    <a:lnTo>
                      <a:pt x="3" y="47"/>
                    </a:lnTo>
                    <a:lnTo>
                      <a:pt x="0" y="33"/>
                    </a:lnTo>
                    <a:lnTo>
                      <a:pt x="0" y="22"/>
                    </a:lnTo>
                    <a:lnTo>
                      <a:pt x="7" y="11"/>
                    </a:lnTo>
                    <a:lnTo>
                      <a:pt x="18" y="4"/>
                    </a:lnTo>
                    <a:lnTo>
                      <a:pt x="29" y="0"/>
                    </a:lnTo>
                    <a:lnTo>
                      <a:pt x="39" y="4"/>
                    </a:lnTo>
                    <a:lnTo>
                      <a:pt x="50" y="8"/>
                    </a:lnTo>
                    <a:lnTo>
                      <a:pt x="58" y="18"/>
                    </a:lnTo>
                    <a:lnTo>
                      <a:pt x="61" y="29"/>
                    </a:lnTo>
                    <a:close/>
                  </a:path>
                </a:pathLst>
              </a:custGeom>
              <a:solidFill>
                <a:srgbClr val="A361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9" name="Google Shape;1079;p82"/>
              <p:cNvSpPr/>
              <p:nvPr/>
            </p:nvSpPr>
            <p:spPr>
              <a:xfrm>
                <a:off x="3675" y="2064"/>
                <a:ext cx="61" cy="62"/>
              </a:xfrm>
              <a:custGeom>
                <a:avLst/>
                <a:gdLst/>
                <a:ahLst/>
                <a:cxnLst/>
                <a:rect l="l" t="t" r="r" b="b"/>
                <a:pathLst>
                  <a:path w="61" h="62" extrusionOk="0">
                    <a:moveTo>
                      <a:pt x="61" y="29"/>
                    </a:moveTo>
                    <a:lnTo>
                      <a:pt x="61" y="29"/>
                    </a:lnTo>
                    <a:lnTo>
                      <a:pt x="61" y="44"/>
                    </a:lnTo>
                    <a:lnTo>
                      <a:pt x="54" y="51"/>
                    </a:lnTo>
                    <a:lnTo>
                      <a:pt x="43" y="58"/>
                    </a:lnTo>
                    <a:lnTo>
                      <a:pt x="32" y="62"/>
                    </a:lnTo>
                    <a:lnTo>
                      <a:pt x="21" y="62"/>
                    </a:lnTo>
                    <a:lnTo>
                      <a:pt x="11" y="54"/>
                    </a:lnTo>
                    <a:lnTo>
                      <a:pt x="3" y="47"/>
                    </a:lnTo>
                    <a:lnTo>
                      <a:pt x="0" y="33"/>
                    </a:lnTo>
                    <a:lnTo>
                      <a:pt x="0" y="22"/>
                    </a:lnTo>
                    <a:lnTo>
                      <a:pt x="7" y="11"/>
                    </a:lnTo>
                    <a:lnTo>
                      <a:pt x="18" y="4"/>
                    </a:lnTo>
                    <a:lnTo>
                      <a:pt x="29" y="0"/>
                    </a:lnTo>
                    <a:lnTo>
                      <a:pt x="39" y="4"/>
                    </a:lnTo>
                    <a:lnTo>
                      <a:pt x="50" y="8"/>
                    </a:lnTo>
                    <a:lnTo>
                      <a:pt x="58" y="18"/>
                    </a:lnTo>
                    <a:lnTo>
                      <a:pt x="61" y="29"/>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0" name="Google Shape;1080;p82"/>
              <p:cNvSpPr/>
              <p:nvPr/>
            </p:nvSpPr>
            <p:spPr>
              <a:xfrm>
                <a:off x="3675" y="2064"/>
                <a:ext cx="61" cy="62"/>
              </a:xfrm>
              <a:custGeom>
                <a:avLst/>
                <a:gdLst/>
                <a:ahLst/>
                <a:cxnLst/>
                <a:rect l="l" t="t" r="r" b="b"/>
                <a:pathLst>
                  <a:path w="61" h="62" extrusionOk="0">
                    <a:moveTo>
                      <a:pt x="61" y="29"/>
                    </a:moveTo>
                    <a:lnTo>
                      <a:pt x="61" y="29"/>
                    </a:lnTo>
                    <a:lnTo>
                      <a:pt x="58" y="44"/>
                    </a:lnTo>
                    <a:lnTo>
                      <a:pt x="54" y="51"/>
                    </a:lnTo>
                    <a:lnTo>
                      <a:pt x="43" y="58"/>
                    </a:lnTo>
                    <a:lnTo>
                      <a:pt x="32" y="62"/>
                    </a:lnTo>
                    <a:lnTo>
                      <a:pt x="21" y="62"/>
                    </a:lnTo>
                    <a:lnTo>
                      <a:pt x="11" y="54"/>
                    </a:lnTo>
                    <a:lnTo>
                      <a:pt x="3" y="44"/>
                    </a:lnTo>
                    <a:lnTo>
                      <a:pt x="0" y="33"/>
                    </a:lnTo>
                    <a:lnTo>
                      <a:pt x="0" y="22"/>
                    </a:lnTo>
                    <a:lnTo>
                      <a:pt x="7" y="11"/>
                    </a:lnTo>
                    <a:lnTo>
                      <a:pt x="18" y="4"/>
                    </a:lnTo>
                    <a:lnTo>
                      <a:pt x="29" y="0"/>
                    </a:lnTo>
                    <a:lnTo>
                      <a:pt x="39" y="4"/>
                    </a:lnTo>
                    <a:lnTo>
                      <a:pt x="50" y="8"/>
                    </a:lnTo>
                    <a:lnTo>
                      <a:pt x="58" y="18"/>
                    </a:lnTo>
                    <a:lnTo>
                      <a:pt x="61" y="29"/>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1" name="Google Shape;1081;p82"/>
              <p:cNvSpPr/>
              <p:nvPr/>
            </p:nvSpPr>
            <p:spPr>
              <a:xfrm>
                <a:off x="3675" y="2064"/>
                <a:ext cx="61" cy="62"/>
              </a:xfrm>
              <a:custGeom>
                <a:avLst/>
                <a:gdLst/>
                <a:ahLst/>
                <a:cxnLst/>
                <a:rect l="l" t="t" r="r" b="b"/>
                <a:pathLst>
                  <a:path w="61" h="62" extrusionOk="0">
                    <a:moveTo>
                      <a:pt x="61" y="29"/>
                    </a:moveTo>
                    <a:lnTo>
                      <a:pt x="61" y="29"/>
                    </a:lnTo>
                    <a:lnTo>
                      <a:pt x="58" y="40"/>
                    </a:lnTo>
                    <a:lnTo>
                      <a:pt x="54" y="51"/>
                    </a:lnTo>
                    <a:lnTo>
                      <a:pt x="43" y="58"/>
                    </a:lnTo>
                    <a:lnTo>
                      <a:pt x="32" y="62"/>
                    </a:lnTo>
                    <a:lnTo>
                      <a:pt x="21" y="62"/>
                    </a:lnTo>
                    <a:lnTo>
                      <a:pt x="11" y="54"/>
                    </a:lnTo>
                    <a:lnTo>
                      <a:pt x="3" y="44"/>
                    </a:lnTo>
                    <a:lnTo>
                      <a:pt x="0" y="33"/>
                    </a:lnTo>
                    <a:lnTo>
                      <a:pt x="3" y="22"/>
                    </a:lnTo>
                    <a:lnTo>
                      <a:pt x="7" y="11"/>
                    </a:lnTo>
                    <a:lnTo>
                      <a:pt x="18" y="4"/>
                    </a:lnTo>
                    <a:lnTo>
                      <a:pt x="29" y="0"/>
                    </a:lnTo>
                    <a:lnTo>
                      <a:pt x="39" y="4"/>
                    </a:lnTo>
                    <a:lnTo>
                      <a:pt x="50" y="8"/>
                    </a:lnTo>
                    <a:lnTo>
                      <a:pt x="58" y="18"/>
                    </a:lnTo>
                    <a:lnTo>
                      <a:pt x="61" y="29"/>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2" name="Google Shape;1082;p82"/>
              <p:cNvSpPr/>
              <p:nvPr/>
            </p:nvSpPr>
            <p:spPr>
              <a:xfrm>
                <a:off x="3675" y="2064"/>
                <a:ext cx="61" cy="62"/>
              </a:xfrm>
              <a:custGeom>
                <a:avLst/>
                <a:gdLst/>
                <a:ahLst/>
                <a:cxnLst/>
                <a:rect l="l" t="t" r="r" b="b"/>
                <a:pathLst>
                  <a:path w="61" h="62" extrusionOk="0">
                    <a:moveTo>
                      <a:pt x="61" y="29"/>
                    </a:moveTo>
                    <a:lnTo>
                      <a:pt x="61" y="29"/>
                    </a:lnTo>
                    <a:lnTo>
                      <a:pt x="58" y="40"/>
                    </a:lnTo>
                    <a:lnTo>
                      <a:pt x="54" y="51"/>
                    </a:lnTo>
                    <a:lnTo>
                      <a:pt x="43" y="58"/>
                    </a:lnTo>
                    <a:lnTo>
                      <a:pt x="32" y="62"/>
                    </a:lnTo>
                    <a:lnTo>
                      <a:pt x="21" y="62"/>
                    </a:lnTo>
                    <a:lnTo>
                      <a:pt x="11" y="54"/>
                    </a:lnTo>
                    <a:lnTo>
                      <a:pt x="3" y="44"/>
                    </a:lnTo>
                    <a:lnTo>
                      <a:pt x="0" y="33"/>
                    </a:lnTo>
                    <a:lnTo>
                      <a:pt x="3" y="22"/>
                    </a:lnTo>
                    <a:lnTo>
                      <a:pt x="7" y="11"/>
                    </a:lnTo>
                    <a:lnTo>
                      <a:pt x="18" y="4"/>
                    </a:lnTo>
                    <a:lnTo>
                      <a:pt x="29" y="0"/>
                    </a:lnTo>
                    <a:lnTo>
                      <a:pt x="39" y="4"/>
                    </a:lnTo>
                    <a:lnTo>
                      <a:pt x="50" y="8"/>
                    </a:lnTo>
                    <a:lnTo>
                      <a:pt x="58" y="18"/>
                    </a:lnTo>
                    <a:lnTo>
                      <a:pt x="61" y="29"/>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3" name="Google Shape;1083;p82"/>
              <p:cNvSpPr/>
              <p:nvPr/>
            </p:nvSpPr>
            <p:spPr>
              <a:xfrm>
                <a:off x="3678" y="2068"/>
                <a:ext cx="58" cy="58"/>
              </a:xfrm>
              <a:custGeom>
                <a:avLst/>
                <a:gdLst/>
                <a:ahLst/>
                <a:cxnLst/>
                <a:rect l="l" t="t" r="r" b="b"/>
                <a:pathLst>
                  <a:path w="58" h="58" extrusionOk="0">
                    <a:moveTo>
                      <a:pt x="58" y="25"/>
                    </a:moveTo>
                    <a:lnTo>
                      <a:pt x="58" y="25"/>
                    </a:lnTo>
                    <a:lnTo>
                      <a:pt x="55" y="36"/>
                    </a:lnTo>
                    <a:lnTo>
                      <a:pt x="51" y="47"/>
                    </a:lnTo>
                    <a:lnTo>
                      <a:pt x="40" y="54"/>
                    </a:lnTo>
                    <a:lnTo>
                      <a:pt x="29" y="58"/>
                    </a:lnTo>
                    <a:lnTo>
                      <a:pt x="18" y="54"/>
                    </a:lnTo>
                    <a:lnTo>
                      <a:pt x="8" y="50"/>
                    </a:lnTo>
                    <a:lnTo>
                      <a:pt x="0" y="40"/>
                    </a:lnTo>
                    <a:lnTo>
                      <a:pt x="0" y="29"/>
                    </a:lnTo>
                    <a:lnTo>
                      <a:pt x="0" y="18"/>
                    </a:lnTo>
                    <a:lnTo>
                      <a:pt x="4" y="7"/>
                    </a:lnTo>
                    <a:lnTo>
                      <a:pt x="15" y="0"/>
                    </a:lnTo>
                    <a:lnTo>
                      <a:pt x="26" y="0"/>
                    </a:lnTo>
                    <a:lnTo>
                      <a:pt x="36" y="0"/>
                    </a:lnTo>
                    <a:lnTo>
                      <a:pt x="47" y="7"/>
                    </a:lnTo>
                    <a:lnTo>
                      <a:pt x="55" y="14"/>
                    </a:lnTo>
                    <a:lnTo>
                      <a:pt x="58" y="25"/>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4" name="Google Shape;1084;p82"/>
              <p:cNvSpPr/>
              <p:nvPr/>
            </p:nvSpPr>
            <p:spPr>
              <a:xfrm>
                <a:off x="3678" y="2068"/>
                <a:ext cx="55" cy="58"/>
              </a:xfrm>
              <a:custGeom>
                <a:avLst/>
                <a:gdLst/>
                <a:ahLst/>
                <a:cxnLst/>
                <a:rect l="l" t="t" r="r" b="b"/>
                <a:pathLst>
                  <a:path w="55" h="58" extrusionOk="0">
                    <a:moveTo>
                      <a:pt x="55" y="25"/>
                    </a:moveTo>
                    <a:lnTo>
                      <a:pt x="55" y="25"/>
                    </a:lnTo>
                    <a:lnTo>
                      <a:pt x="55" y="36"/>
                    </a:lnTo>
                    <a:lnTo>
                      <a:pt x="47" y="47"/>
                    </a:lnTo>
                    <a:lnTo>
                      <a:pt x="40" y="54"/>
                    </a:lnTo>
                    <a:lnTo>
                      <a:pt x="29" y="58"/>
                    </a:lnTo>
                    <a:lnTo>
                      <a:pt x="18" y="54"/>
                    </a:lnTo>
                    <a:lnTo>
                      <a:pt x="8" y="50"/>
                    </a:lnTo>
                    <a:lnTo>
                      <a:pt x="0" y="40"/>
                    </a:lnTo>
                    <a:lnTo>
                      <a:pt x="0" y="29"/>
                    </a:lnTo>
                    <a:lnTo>
                      <a:pt x="0" y="18"/>
                    </a:lnTo>
                    <a:lnTo>
                      <a:pt x="8" y="7"/>
                    </a:lnTo>
                    <a:lnTo>
                      <a:pt x="15" y="0"/>
                    </a:lnTo>
                    <a:lnTo>
                      <a:pt x="26" y="0"/>
                    </a:lnTo>
                    <a:lnTo>
                      <a:pt x="36" y="0"/>
                    </a:lnTo>
                    <a:lnTo>
                      <a:pt x="47" y="7"/>
                    </a:lnTo>
                    <a:lnTo>
                      <a:pt x="55" y="14"/>
                    </a:lnTo>
                    <a:lnTo>
                      <a:pt x="55" y="25"/>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5" name="Google Shape;1085;p82"/>
              <p:cNvSpPr/>
              <p:nvPr/>
            </p:nvSpPr>
            <p:spPr>
              <a:xfrm>
                <a:off x="3678" y="2068"/>
                <a:ext cx="55" cy="58"/>
              </a:xfrm>
              <a:custGeom>
                <a:avLst/>
                <a:gdLst/>
                <a:ahLst/>
                <a:cxnLst/>
                <a:rect l="l" t="t" r="r" b="b"/>
                <a:pathLst>
                  <a:path w="55" h="58" extrusionOk="0">
                    <a:moveTo>
                      <a:pt x="55" y="25"/>
                    </a:moveTo>
                    <a:lnTo>
                      <a:pt x="55" y="25"/>
                    </a:lnTo>
                    <a:lnTo>
                      <a:pt x="55" y="36"/>
                    </a:lnTo>
                    <a:lnTo>
                      <a:pt x="47" y="47"/>
                    </a:lnTo>
                    <a:lnTo>
                      <a:pt x="40" y="54"/>
                    </a:lnTo>
                    <a:lnTo>
                      <a:pt x="29" y="58"/>
                    </a:lnTo>
                    <a:lnTo>
                      <a:pt x="18" y="54"/>
                    </a:lnTo>
                    <a:lnTo>
                      <a:pt x="8" y="50"/>
                    </a:lnTo>
                    <a:lnTo>
                      <a:pt x="0" y="40"/>
                    </a:lnTo>
                    <a:lnTo>
                      <a:pt x="0" y="29"/>
                    </a:lnTo>
                    <a:lnTo>
                      <a:pt x="0" y="18"/>
                    </a:lnTo>
                    <a:lnTo>
                      <a:pt x="8" y="7"/>
                    </a:lnTo>
                    <a:lnTo>
                      <a:pt x="15" y="0"/>
                    </a:lnTo>
                    <a:lnTo>
                      <a:pt x="26" y="0"/>
                    </a:lnTo>
                    <a:lnTo>
                      <a:pt x="36" y="0"/>
                    </a:lnTo>
                    <a:lnTo>
                      <a:pt x="47" y="7"/>
                    </a:lnTo>
                    <a:lnTo>
                      <a:pt x="55" y="14"/>
                    </a:lnTo>
                    <a:lnTo>
                      <a:pt x="55" y="25"/>
                    </a:lnTo>
                    <a:close/>
                  </a:path>
                </a:pathLst>
              </a:custGeom>
              <a:solidFill>
                <a:srgbClr val="AA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6" name="Google Shape;1086;p82"/>
              <p:cNvSpPr/>
              <p:nvPr/>
            </p:nvSpPr>
            <p:spPr>
              <a:xfrm>
                <a:off x="3678" y="2068"/>
                <a:ext cx="55" cy="54"/>
              </a:xfrm>
              <a:custGeom>
                <a:avLst/>
                <a:gdLst/>
                <a:ahLst/>
                <a:cxnLst/>
                <a:rect l="l" t="t" r="r" b="b"/>
                <a:pathLst>
                  <a:path w="55" h="54" extrusionOk="0">
                    <a:moveTo>
                      <a:pt x="55" y="25"/>
                    </a:moveTo>
                    <a:lnTo>
                      <a:pt x="55" y="25"/>
                    </a:lnTo>
                    <a:lnTo>
                      <a:pt x="55" y="36"/>
                    </a:lnTo>
                    <a:lnTo>
                      <a:pt x="47" y="47"/>
                    </a:lnTo>
                    <a:lnTo>
                      <a:pt x="40" y="54"/>
                    </a:lnTo>
                    <a:lnTo>
                      <a:pt x="29" y="54"/>
                    </a:lnTo>
                    <a:lnTo>
                      <a:pt x="18" y="54"/>
                    </a:lnTo>
                    <a:lnTo>
                      <a:pt x="8" y="50"/>
                    </a:lnTo>
                    <a:lnTo>
                      <a:pt x="4" y="40"/>
                    </a:lnTo>
                    <a:lnTo>
                      <a:pt x="0" y="29"/>
                    </a:lnTo>
                    <a:lnTo>
                      <a:pt x="0" y="18"/>
                    </a:lnTo>
                    <a:lnTo>
                      <a:pt x="8" y="11"/>
                    </a:lnTo>
                    <a:lnTo>
                      <a:pt x="15" y="4"/>
                    </a:lnTo>
                    <a:lnTo>
                      <a:pt x="26" y="0"/>
                    </a:lnTo>
                    <a:lnTo>
                      <a:pt x="36" y="0"/>
                    </a:lnTo>
                    <a:lnTo>
                      <a:pt x="47" y="7"/>
                    </a:lnTo>
                    <a:lnTo>
                      <a:pt x="51" y="14"/>
                    </a:lnTo>
                    <a:lnTo>
                      <a:pt x="55" y="25"/>
                    </a:lnTo>
                    <a:close/>
                  </a:path>
                </a:pathLst>
              </a:custGeom>
              <a:solidFill>
                <a:srgbClr val="AA60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7" name="Google Shape;1087;p82"/>
              <p:cNvSpPr/>
              <p:nvPr/>
            </p:nvSpPr>
            <p:spPr>
              <a:xfrm>
                <a:off x="3678" y="2068"/>
                <a:ext cx="55" cy="54"/>
              </a:xfrm>
              <a:custGeom>
                <a:avLst/>
                <a:gdLst/>
                <a:ahLst/>
                <a:cxnLst/>
                <a:rect l="l" t="t" r="r" b="b"/>
                <a:pathLst>
                  <a:path w="55" h="54" extrusionOk="0">
                    <a:moveTo>
                      <a:pt x="55" y="25"/>
                    </a:moveTo>
                    <a:lnTo>
                      <a:pt x="55" y="25"/>
                    </a:lnTo>
                    <a:lnTo>
                      <a:pt x="55" y="36"/>
                    </a:lnTo>
                    <a:lnTo>
                      <a:pt x="47" y="47"/>
                    </a:lnTo>
                    <a:lnTo>
                      <a:pt x="40" y="54"/>
                    </a:lnTo>
                    <a:lnTo>
                      <a:pt x="29" y="54"/>
                    </a:lnTo>
                    <a:lnTo>
                      <a:pt x="18" y="54"/>
                    </a:lnTo>
                    <a:lnTo>
                      <a:pt x="8" y="50"/>
                    </a:lnTo>
                    <a:lnTo>
                      <a:pt x="4" y="40"/>
                    </a:lnTo>
                    <a:lnTo>
                      <a:pt x="0" y="29"/>
                    </a:lnTo>
                    <a:lnTo>
                      <a:pt x="0" y="18"/>
                    </a:lnTo>
                    <a:lnTo>
                      <a:pt x="8" y="11"/>
                    </a:lnTo>
                    <a:lnTo>
                      <a:pt x="15" y="4"/>
                    </a:lnTo>
                    <a:lnTo>
                      <a:pt x="26" y="0"/>
                    </a:lnTo>
                    <a:lnTo>
                      <a:pt x="36" y="0"/>
                    </a:lnTo>
                    <a:lnTo>
                      <a:pt x="47" y="7"/>
                    </a:lnTo>
                    <a:lnTo>
                      <a:pt x="51" y="14"/>
                    </a:lnTo>
                    <a:lnTo>
                      <a:pt x="55" y="25"/>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8" name="Google Shape;1088;p82"/>
              <p:cNvSpPr/>
              <p:nvPr/>
            </p:nvSpPr>
            <p:spPr>
              <a:xfrm>
                <a:off x="3678" y="2068"/>
                <a:ext cx="55" cy="54"/>
              </a:xfrm>
              <a:custGeom>
                <a:avLst/>
                <a:gdLst/>
                <a:ahLst/>
                <a:cxnLst/>
                <a:rect l="l" t="t" r="r" b="b"/>
                <a:pathLst>
                  <a:path w="55" h="54" extrusionOk="0">
                    <a:moveTo>
                      <a:pt x="55" y="25"/>
                    </a:moveTo>
                    <a:lnTo>
                      <a:pt x="55" y="25"/>
                    </a:lnTo>
                    <a:lnTo>
                      <a:pt x="55" y="36"/>
                    </a:lnTo>
                    <a:lnTo>
                      <a:pt x="47" y="47"/>
                    </a:lnTo>
                    <a:lnTo>
                      <a:pt x="40" y="54"/>
                    </a:lnTo>
                    <a:lnTo>
                      <a:pt x="29" y="54"/>
                    </a:lnTo>
                    <a:lnTo>
                      <a:pt x="18" y="54"/>
                    </a:lnTo>
                    <a:lnTo>
                      <a:pt x="8" y="47"/>
                    </a:lnTo>
                    <a:lnTo>
                      <a:pt x="4" y="40"/>
                    </a:lnTo>
                    <a:lnTo>
                      <a:pt x="0" y="29"/>
                    </a:lnTo>
                    <a:lnTo>
                      <a:pt x="0" y="18"/>
                    </a:lnTo>
                    <a:lnTo>
                      <a:pt x="8" y="11"/>
                    </a:lnTo>
                    <a:lnTo>
                      <a:pt x="15" y="4"/>
                    </a:lnTo>
                    <a:lnTo>
                      <a:pt x="26" y="0"/>
                    </a:lnTo>
                    <a:lnTo>
                      <a:pt x="36" y="4"/>
                    </a:lnTo>
                    <a:lnTo>
                      <a:pt x="44" y="7"/>
                    </a:lnTo>
                    <a:lnTo>
                      <a:pt x="51" y="14"/>
                    </a:lnTo>
                    <a:lnTo>
                      <a:pt x="55" y="25"/>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9" name="Google Shape;1089;p82"/>
              <p:cNvSpPr/>
              <p:nvPr/>
            </p:nvSpPr>
            <p:spPr>
              <a:xfrm>
                <a:off x="3678" y="2068"/>
                <a:ext cx="55" cy="54"/>
              </a:xfrm>
              <a:custGeom>
                <a:avLst/>
                <a:gdLst/>
                <a:ahLst/>
                <a:cxnLst/>
                <a:rect l="l" t="t" r="r" b="b"/>
                <a:pathLst>
                  <a:path w="55" h="54" extrusionOk="0">
                    <a:moveTo>
                      <a:pt x="55" y="25"/>
                    </a:moveTo>
                    <a:lnTo>
                      <a:pt x="55" y="25"/>
                    </a:lnTo>
                    <a:lnTo>
                      <a:pt x="51" y="36"/>
                    </a:lnTo>
                    <a:lnTo>
                      <a:pt x="47" y="47"/>
                    </a:lnTo>
                    <a:lnTo>
                      <a:pt x="40" y="50"/>
                    </a:lnTo>
                    <a:lnTo>
                      <a:pt x="29" y="54"/>
                    </a:lnTo>
                    <a:lnTo>
                      <a:pt x="18" y="54"/>
                    </a:lnTo>
                    <a:lnTo>
                      <a:pt x="11" y="47"/>
                    </a:lnTo>
                    <a:lnTo>
                      <a:pt x="4" y="40"/>
                    </a:lnTo>
                    <a:lnTo>
                      <a:pt x="0" y="29"/>
                    </a:lnTo>
                    <a:lnTo>
                      <a:pt x="4" y="18"/>
                    </a:lnTo>
                    <a:lnTo>
                      <a:pt x="8" y="11"/>
                    </a:lnTo>
                    <a:lnTo>
                      <a:pt x="15" y="4"/>
                    </a:lnTo>
                    <a:lnTo>
                      <a:pt x="26" y="0"/>
                    </a:lnTo>
                    <a:lnTo>
                      <a:pt x="36" y="4"/>
                    </a:lnTo>
                    <a:lnTo>
                      <a:pt x="44" y="7"/>
                    </a:lnTo>
                    <a:lnTo>
                      <a:pt x="51" y="14"/>
                    </a:lnTo>
                    <a:lnTo>
                      <a:pt x="55" y="25"/>
                    </a:lnTo>
                    <a:close/>
                  </a:path>
                </a:pathLst>
              </a:custGeom>
              <a:solidFill>
                <a:srgbClr val="AD60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0" name="Google Shape;1090;p82"/>
              <p:cNvSpPr/>
              <p:nvPr/>
            </p:nvSpPr>
            <p:spPr>
              <a:xfrm>
                <a:off x="3678" y="2068"/>
                <a:ext cx="55" cy="54"/>
              </a:xfrm>
              <a:custGeom>
                <a:avLst/>
                <a:gdLst/>
                <a:ahLst/>
                <a:cxnLst/>
                <a:rect l="l" t="t" r="r" b="b"/>
                <a:pathLst>
                  <a:path w="55" h="54" extrusionOk="0">
                    <a:moveTo>
                      <a:pt x="55" y="25"/>
                    </a:moveTo>
                    <a:lnTo>
                      <a:pt x="55" y="25"/>
                    </a:lnTo>
                    <a:lnTo>
                      <a:pt x="51" y="36"/>
                    </a:lnTo>
                    <a:lnTo>
                      <a:pt x="47" y="47"/>
                    </a:lnTo>
                    <a:lnTo>
                      <a:pt x="40" y="50"/>
                    </a:lnTo>
                    <a:lnTo>
                      <a:pt x="29" y="54"/>
                    </a:lnTo>
                    <a:lnTo>
                      <a:pt x="18" y="54"/>
                    </a:lnTo>
                    <a:lnTo>
                      <a:pt x="11" y="47"/>
                    </a:lnTo>
                    <a:lnTo>
                      <a:pt x="4" y="40"/>
                    </a:lnTo>
                    <a:lnTo>
                      <a:pt x="0" y="29"/>
                    </a:lnTo>
                    <a:lnTo>
                      <a:pt x="4" y="18"/>
                    </a:lnTo>
                    <a:lnTo>
                      <a:pt x="8" y="11"/>
                    </a:lnTo>
                    <a:lnTo>
                      <a:pt x="15" y="4"/>
                    </a:lnTo>
                    <a:lnTo>
                      <a:pt x="26" y="0"/>
                    </a:lnTo>
                    <a:lnTo>
                      <a:pt x="36" y="4"/>
                    </a:lnTo>
                    <a:lnTo>
                      <a:pt x="44" y="7"/>
                    </a:lnTo>
                    <a:lnTo>
                      <a:pt x="51" y="14"/>
                    </a:lnTo>
                    <a:lnTo>
                      <a:pt x="55" y="25"/>
                    </a:lnTo>
                    <a:close/>
                  </a:path>
                </a:pathLst>
              </a:custGeom>
              <a:solidFill>
                <a:srgbClr val="B062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1" name="Google Shape;1091;p82"/>
              <p:cNvSpPr/>
              <p:nvPr/>
            </p:nvSpPr>
            <p:spPr>
              <a:xfrm>
                <a:off x="3678" y="2072"/>
                <a:ext cx="55" cy="50"/>
              </a:xfrm>
              <a:custGeom>
                <a:avLst/>
                <a:gdLst/>
                <a:ahLst/>
                <a:cxnLst/>
                <a:rect l="l" t="t" r="r" b="b"/>
                <a:pathLst>
                  <a:path w="55" h="50" extrusionOk="0">
                    <a:moveTo>
                      <a:pt x="55" y="21"/>
                    </a:moveTo>
                    <a:lnTo>
                      <a:pt x="55" y="21"/>
                    </a:lnTo>
                    <a:lnTo>
                      <a:pt x="51" y="32"/>
                    </a:lnTo>
                    <a:lnTo>
                      <a:pt x="47" y="43"/>
                    </a:lnTo>
                    <a:lnTo>
                      <a:pt x="40" y="46"/>
                    </a:lnTo>
                    <a:lnTo>
                      <a:pt x="29" y="50"/>
                    </a:lnTo>
                    <a:lnTo>
                      <a:pt x="18" y="50"/>
                    </a:lnTo>
                    <a:lnTo>
                      <a:pt x="11" y="43"/>
                    </a:lnTo>
                    <a:lnTo>
                      <a:pt x="4" y="36"/>
                    </a:lnTo>
                    <a:lnTo>
                      <a:pt x="0" y="25"/>
                    </a:lnTo>
                    <a:lnTo>
                      <a:pt x="4" y="14"/>
                    </a:lnTo>
                    <a:lnTo>
                      <a:pt x="8" y="7"/>
                    </a:lnTo>
                    <a:lnTo>
                      <a:pt x="15" y="0"/>
                    </a:lnTo>
                    <a:lnTo>
                      <a:pt x="26" y="0"/>
                    </a:lnTo>
                    <a:lnTo>
                      <a:pt x="36" y="0"/>
                    </a:lnTo>
                    <a:lnTo>
                      <a:pt x="44" y="3"/>
                    </a:lnTo>
                    <a:lnTo>
                      <a:pt x="51" y="14"/>
                    </a:lnTo>
                    <a:lnTo>
                      <a:pt x="55" y="21"/>
                    </a:lnTo>
                    <a:close/>
                  </a:path>
                </a:pathLst>
              </a:custGeom>
              <a:solidFill>
                <a:srgbClr val="B060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2" name="Google Shape;1092;p82"/>
              <p:cNvSpPr/>
              <p:nvPr/>
            </p:nvSpPr>
            <p:spPr>
              <a:xfrm>
                <a:off x="3678" y="2072"/>
                <a:ext cx="55" cy="50"/>
              </a:xfrm>
              <a:custGeom>
                <a:avLst/>
                <a:gdLst/>
                <a:ahLst/>
                <a:cxnLst/>
                <a:rect l="l" t="t" r="r" b="b"/>
                <a:pathLst>
                  <a:path w="55" h="50" extrusionOk="0">
                    <a:moveTo>
                      <a:pt x="55" y="21"/>
                    </a:moveTo>
                    <a:lnTo>
                      <a:pt x="55" y="21"/>
                    </a:lnTo>
                    <a:lnTo>
                      <a:pt x="51" y="32"/>
                    </a:lnTo>
                    <a:lnTo>
                      <a:pt x="47" y="39"/>
                    </a:lnTo>
                    <a:lnTo>
                      <a:pt x="40" y="46"/>
                    </a:lnTo>
                    <a:lnTo>
                      <a:pt x="29" y="50"/>
                    </a:lnTo>
                    <a:lnTo>
                      <a:pt x="18" y="50"/>
                    </a:lnTo>
                    <a:lnTo>
                      <a:pt x="11" y="43"/>
                    </a:lnTo>
                    <a:lnTo>
                      <a:pt x="4" y="36"/>
                    </a:lnTo>
                    <a:lnTo>
                      <a:pt x="0" y="25"/>
                    </a:lnTo>
                    <a:lnTo>
                      <a:pt x="4" y="14"/>
                    </a:lnTo>
                    <a:lnTo>
                      <a:pt x="8" y="7"/>
                    </a:lnTo>
                    <a:lnTo>
                      <a:pt x="15" y="0"/>
                    </a:lnTo>
                    <a:lnTo>
                      <a:pt x="26" y="0"/>
                    </a:lnTo>
                    <a:lnTo>
                      <a:pt x="36" y="0"/>
                    </a:lnTo>
                    <a:lnTo>
                      <a:pt x="44" y="3"/>
                    </a:lnTo>
                    <a:lnTo>
                      <a:pt x="51" y="14"/>
                    </a:lnTo>
                    <a:lnTo>
                      <a:pt x="55" y="21"/>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3" name="Google Shape;1093;p82"/>
              <p:cNvSpPr/>
              <p:nvPr/>
            </p:nvSpPr>
            <p:spPr>
              <a:xfrm>
                <a:off x="3678" y="2072"/>
                <a:ext cx="55" cy="50"/>
              </a:xfrm>
              <a:custGeom>
                <a:avLst/>
                <a:gdLst/>
                <a:ahLst/>
                <a:cxnLst/>
                <a:rect l="l" t="t" r="r" b="b"/>
                <a:pathLst>
                  <a:path w="55" h="50" extrusionOk="0">
                    <a:moveTo>
                      <a:pt x="55" y="21"/>
                    </a:moveTo>
                    <a:lnTo>
                      <a:pt x="55" y="21"/>
                    </a:lnTo>
                    <a:lnTo>
                      <a:pt x="51" y="32"/>
                    </a:lnTo>
                    <a:lnTo>
                      <a:pt x="47" y="39"/>
                    </a:lnTo>
                    <a:lnTo>
                      <a:pt x="40" y="46"/>
                    </a:lnTo>
                    <a:lnTo>
                      <a:pt x="29" y="50"/>
                    </a:lnTo>
                    <a:lnTo>
                      <a:pt x="18" y="46"/>
                    </a:lnTo>
                    <a:lnTo>
                      <a:pt x="11" y="43"/>
                    </a:lnTo>
                    <a:lnTo>
                      <a:pt x="4" y="36"/>
                    </a:lnTo>
                    <a:lnTo>
                      <a:pt x="0" y="25"/>
                    </a:lnTo>
                    <a:lnTo>
                      <a:pt x="4" y="14"/>
                    </a:lnTo>
                    <a:lnTo>
                      <a:pt x="8" y="7"/>
                    </a:lnTo>
                    <a:lnTo>
                      <a:pt x="15" y="0"/>
                    </a:lnTo>
                    <a:lnTo>
                      <a:pt x="26" y="0"/>
                    </a:lnTo>
                    <a:lnTo>
                      <a:pt x="36" y="0"/>
                    </a:lnTo>
                    <a:lnTo>
                      <a:pt x="44" y="3"/>
                    </a:lnTo>
                    <a:lnTo>
                      <a:pt x="51" y="14"/>
                    </a:lnTo>
                    <a:lnTo>
                      <a:pt x="55" y="21"/>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4" name="Google Shape;1094;p82"/>
              <p:cNvSpPr/>
              <p:nvPr/>
            </p:nvSpPr>
            <p:spPr>
              <a:xfrm>
                <a:off x="3682" y="2072"/>
                <a:ext cx="47" cy="50"/>
              </a:xfrm>
              <a:custGeom>
                <a:avLst/>
                <a:gdLst/>
                <a:ahLst/>
                <a:cxnLst/>
                <a:rect l="l" t="t" r="r" b="b"/>
                <a:pathLst>
                  <a:path w="47" h="50" extrusionOk="0">
                    <a:moveTo>
                      <a:pt x="47" y="21"/>
                    </a:moveTo>
                    <a:lnTo>
                      <a:pt x="47" y="21"/>
                    </a:lnTo>
                    <a:lnTo>
                      <a:pt x="47" y="32"/>
                    </a:lnTo>
                    <a:lnTo>
                      <a:pt x="43" y="39"/>
                    </a:lnTo>
                    <a:lnTo>
                      <a:pt x="36" y="46"/>
                    </a:lnTo>
                    <a:lnTo>
                      <a:pt x="25" y="50"/>
                    </a:lnTo>
                    <a:lnTo>
                      <a:pt x="14" y="46"/>
                    </a:lnTo>
                    <a:lnTo>
                      <a:pt x="7" y="43"/>
                    </a:lnTo>
                    <a:lnTo>
                      <a:pt x="0" y="36"/>
                    </a:lnTo>
                    <a:lnTo>
                      <a:pt x="0" y="25"/>
                    </a:lnTo>
                    <a:lnTo>
                      <a:pt x="0" y="14"/>
                    </a:lnTo>
                    <a:lnTo>
                      <a:pt x="4" y="7"/>
                    </a:lnTo>
                    <a:lnTo>
                      <a:pt x="11" y="3"/>
                    </a:lnTo>
                    <a:lnTo>
                      <a:pt x="22" y="0"/>
                    </a:lnTo>
                    <a:lnTo>
                      <a:pt x="32" y="0"/>
                    </a:lnTo>
                    <a:lnTo>
                      <a:pt x="40" y="3"/>
                    </a:lnTo>
                    <a:lnTo>
                      <a:pt x="47" y="14"/>
                    </a:lnTo>
                    <a:lnTo>
                      <a:pt x="47" y="21"/>
                    </a:lnTo>
                    <a:close/>
                  </a:path>
                </a:pathLst>
              </a:custGeom>
              <a:solidFill>
                <a:srgbClr val="B25F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5" name="Google Shape;1095;p82"/>
              <p:cNvSpPr/>
              <p:nvPr/>
            </p:nvSpPr>
            <p:spPr>
              <a:xfrm>
                <a:off x="3448" y="2090"/>
                <a:ext cx="292" cy="201"/>
              </a:xfrm>
              <a:custGeom>
                <a:avLst/>
                <a:gdLst/>
                <a:ahLst/>
                <a:cxnLst/>
                <a:rect l="l" t="t" r="r" b="b"/>
                <a:pathLst>
                  <a:path w="292" h="201" extrusionOk="0">
                    <a:moveTo>
                      <a:pt x="101" y="173"/>
                    </a:moveTo>
                    <a:lnTo>
                      <a:pt x="0" y="65"/>
                    </a:lnTo>
                    <a:lnTo>
                      <a:pt x="47" y="0"/>
                    </a:lnTo>
                    <a:lnTo>
                      <a:pt x="72" y="32"/>
                    </a:lnTo>
                    <a:lnTo>
                      <a:pt x="101" y="65"/>
                    </a:lnTo>
                    <a:lnTo>
                      <a:pt x="133" y="93"/>
                    </a:lnTo>
                    <a:lnTo>
                      <a:pt x="241" y="122"/>
                    </a:lnTo>
                    <a:lnTo>
                      <a:pt x="277" y="137"/>
                    </a:lnTo>
                    <a:lnTo>
                      <a:pt x="288" y="144"/>
                    </a:lnTo>
                    <a:lnTo>
                      <a:pt x="292" y="147"/>
                    </a:lnTo>
                    <a:lnTo>
                      <a:pt x="292" y="162"/>
                    </a:lnTo>
                    <a:lnTo>
                      <a:pt x="292" y="173"/>
                    </a:lnTo>
                    <a:lnTo>
                      <a:pt x="285" y="180"/>
                    </a:lnTo>
                    <a:lnTo>
                      <a:pt x="277" y="187"/>
                    </a:lnTo>
                    <a:lnTo>
                      <a:pt x="259" y="198"/>
                    </a:lnTo>
                    <a:lnTo>
                      <a:pt x="238" y="201"/>
                    </a:lnTo>
                    <a:lnTo>
                      <a:pt x="216" y="201"/>
                    </a:lnTo>
                    <a:lnTo>
                      <a:pt x="194" y="198"/>
                    </a:lnTo>
                    <a:lnTo>
                      <a:pt x="173" y="194"/>
                    </a:lnTo>
                    <a:lnTo>
                      <a:pt x="101" y="173"/>
                    </a:lnTo>
                    <a:close/>
                  </a:path>
                </a:pathLst>
              </a:custGeom>
              <a:solidFill>
                <a:srgbClr val="F57E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6" name="Google Shape;1096;p82"/>
              <p:cNvSpPr/>
              <p:nvPr/>
            </p:nvSpPr>
            <p:spPr>
              <a:xfrm>
                <a:off x="2752" y="2115"/>
                <a:ext cx="62" cy="25"/>
              </a:xfrm>
              <a:custGeom>
                <a:avLst/>
                <a:gdLst/>
                <a:ahLst/>
                <a:cxnLst/>
                <a:rect l="l" t="t" r="r" b="b"/>
                <a:pathLst>
                  <a:path w="62" h="25" extrusionOk="0">
                    <a:moveTo>
                      <a:pt x="0" y="14"/>
                    </a:moveTo>
                    <a:lnTo>
                      <a:pt x="0" y="14"/>
                    </a:lnTo>
                    <a:lnTo>
                      <a:pt x="26" y="7"/>
                    </a:lnTo>
                    <a:lnTo>
                      <a:pt x="44" y="0"/>
                    </a:lnTo>
                    <a:lnTo>
                      <a:pt x="54" y="0"/>
                    </a:lnTo>
                    <a:lnTo>
                      <a:pt x="58" y="3"/>
                    </a:lnTo>
                    <a:lnTo>
                      <a:pt x="62" y="7"/>
                    </a:lnTo>
                    <a:lnTo>
                      <a:pt x="62" y="11"/>
                    </a:lnTo>
                    <a:lnTo>
                      <a:pt x="58" y="14"/>
                    </a:lnTo>
                    <a:lnTo>
                      <a:pt x="51" y="18"/>
                    </a:lnTo>
                    <a:lnTo>
                      <a:pt x="15" y="25"/>
                    </a:lnTo>
                    <a:lnTo>
                      <a:pt x="0" y="1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7" name="Google Shape;1097;p82"/>
              <p:cNvSpPr/>
              <p:nvPr/>
            </p:nvSpPr>
            <p:spPr>
              <a:xfrm>
                <a:off x="2125" y="3041"/>
                <a:ext cx="181" cy="184"/>
              </a:xfrm>
              <a:custGeom>
                <a:avLst/>
                <a:gdLst/>
                <a:ahLst/>
                <a:cxnLst/>
                <a:rect l="l" t="t" r="r" b="b"/>
                <a:pathLst>
                  <a:path w="181" h="184" extrusionOk="0">
                    <a:moveTo>
                      <a:pt x="173" y="119"/>
                    </a:moveTo>
                    <a:lnTo>
                      <a:pt x="173" y="119"/>
                    </a:lnTo>
                    <a:lnTo>
                      <a:pt x="159" y="90"/>
                    </a:lnTo>
                    <a:lnTo>
                      <a:pt x="170" y="68"/>
                    </a:lnTo>
                    <a:lnTo>
                      <a:pt x="119" y="43"/>
                    </a:lnTo>
                    <a:lnTo>
                      <a:pt x="87" y="22"/>
                    </a:lnTo>
                    <a:lnTo>
                      <a:pt x="54" y="0"/>
                    </a:lnTo>
                    <a:lnTo>
                      <a:pt x="36" y="25"/>
                    </a:lnTo>
                    <a:lnTo>
                      <a:pt x="26" y="36"/>
                    </a:lnTo>
                    <a:lnTo>
                      <a:pt x="8" y="68"/>
                    </a:lnTo>
                    <a:lnTo>
                      <a:pt x="0" y="83"/>
                    </a:lnTo>
                    <a:lnTo>
                      <a:pt x="40" y="108"/>
                    </a:lnTo>
                    <a:lnTo>
                      <a:pt x="98" y="148"/>
                    </a:lnTo>
                    <a:lnTo>
                      <a:pt x="137" y="173"/>
                    </a:lnTo>
                    <a:lnTo>
                      <a:pt x="152" y="184"/>
                    </a:lnTo>
                    <a:lnTo>
                      <a:pt x="159" y="184"/>
                    </a:lnTo>
                    <a:lnTo>
                      <a:pt x="166" y="180"/>
                    </a:lnTo>
                    <a:lnTo>
                      <a:pt x="170" y="173"/>
                    </a:lnTo>
                    <a:lnTo>
                      <a:pt x="170" y="169"/>
                    </a:lnTo>
                    <a:lnTo>
                      <a:pt x="181" y="148"/>
                    </a:lnTo>
                    <a:lnTo>
                      <a:pt x="17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8" name="Google Shape;1098;p82"/>
              <p:cNvSpPr/>
              <p:nvPr/>
            </p:nvSpPr>
            <p:spPr>
              <a:xfrm>
                <a:off x="2133" y="3066"/>
                <a:ext cx="90" cy="90"/>
              </a:xfrm>
              <a:custGeom>
                <a:avLst/>
                <a:gdLst/>
                <a:ahLst/>
                <a:cxnLst/>
                <a:rect l="l" t="t" r="r" b="b"/>
                <a:pathLst>
                  <a:path w="90" h="90" extrusionOk="0">
                    <a:moveTo>
                      <a:pt x="28" y="0"/>
                    </a:moveTo>
                    <a:lnTo>
                      <a:pt x="28" y="0"/>
                    </a:lnTo>
                    <a:lnTo>
                      <a:pt x="18" y="11"/>
                    </a:lnTo>
                    <a:lnTo>
                      <a:pt x="0" y="43"/>
                    </a:lnTo>
                    <a:lnTo>
                      <a:pt x="21" y="61"/>
                    </a:lnTo>
                    <a:lnTo>
                      <a:pt x="43" y="76"/>
                    </a:lnTo>
                    <a:lnTo>
                      <a:pt x="64" y="87"/>
                    </a:lnTo>
                    <a:lnTo>
                      <a:pt x="90" y="90"/>
                    </a:lnTo>
                    <a:lnTo>
                      <a:pt x="82" y="65"/>
                    </a:lnTo>
                    <a:lnTo>
                      <a:pt x="68" y="43"/>
                    </a:lnTo>
                    <a:lnTo>
                      <a:pt x="50" y="18"/>
                    </a:lnTo>
                    <a:lnTo>
                      <a:pt x="28"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9" name="Google Shape;1099;p82"/>
              <p:cNvSpPr/>
              <p:nvPr/>
            </p:nvSpPr>
            <p:spPr>
              <a:xfrm>
                <a:off x="2161" y="3041"/>
                <a:ext cx="94" cy="119"/>
              </a:xfrm>
              <a:custGeom>
                <a:avLst/>
                <a:gdLst/>
                <a:ahLst/>
                <a:cxnLst/>
                <a:rect l="l" t="t" r="r" b="b"/>
                <a:pathLst>
                  <a:path w="94" h="119" extrusionOk="0">
                    <a:moveTo>
                      <a:pt x="18" y="0"/>
                    </a:moveTo>
                    <a:lnTo>
                      <a:pt x="18" y="0"/>
                    </a:lnTo>
                    <a:lnTo>
                      <a:pt x="0" y="25"/>
                    </a:lnTo>
                    <a:lnTo>
                      <a:pt x="22" y="43"/>
                    </a:lnTo>
                    <a:lnTo>
                      <a:pt x="40" y="68"/>
                    </a:lnTo>
                    <a:lnTo>
                      <a:pt x="54" y="90"/>
                    </a:lnTo>
                    <a:lnTo>
                      <a:pt x="62" y="115"/>
                    </a:lnTo>
                    <a:lnTo>
                      <a:pt x="94" y="119"/>
                    </a:lnTo>
                    <a:lnTo>
                      <a:pt x="87" y="83"/>
                    </a:lnTo>
                    <a:lnTo>
                      <a:pt x="83" y="43"/>
                    </a:lnTo>
                    <a:lnTo>
                      <a:pt x="51" y="22"/>
                    </a:lnTo>
                    <a:lnTo>
                      <a:pt x="1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0" name="Google Shape;1100;p82"/>
              <p:cNvSpPr/>
              <p:nvPr/>
            </p:nvSpPr>
            <p:spPr>
              <a:xfrm>
                <a:off x="2244" y="3084"/>
                <a:ext cx="54" cy="76"/>
              </a:xfrm>
              <a:custGeom>
                <a:avLst/>
                <a:gdLst/>
                <a:ahLst/>
                <a:cxnLst/>
                <a:rect l="l" t="t" r="r" b="b"/>
                <a:pathLst>
                  <a:path w="54" h="76" extrusionOk="0">
                    <a:moveTo>
                      <a:pt x="51" y="25"/>
                    </a:moveTo>
                    <a:lnTo>
                      <a:pt x="51" y="25"/>
                    </a:lnTo>
                    <a:lnTo>
                      <a:pt x="0" y="0"/>
                    </a:lnTo>
                    <a:lnTo>
                      <a:pt x="4" y="40"/>
                    </a:lnTo>
                    <a:lnTo>
                      <a:pt x="11" y="76"/>
                    </a:lnTo>
                    <a:lnTo>
                      <a:pt x="54" y="76"/>
                    </a:lnTo>
                    <a:lnTo>
                      <a:pt x="40" y="47"/>
                    </a:lnTo>
                    <a:lnTo>
                      <a:pt x="51" y="25"/>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1" name="Google Shape;1101;p82"/>
              <p:cNvSpPr/>
              <p:nvPr/>
            </p:nvSpPr>
            <p:spPr>
              <a:xfrm>
                <a:off x="2129" y="3109"/>
                <a:ext cx="177" cy="91"/>
              </a:xfrm>
              <a:custGeom>
                <a:avLst/>
                <a:gdLst/>
                <a:ahLst/>
                <a:cxnLst/>
                <a:rect l="l" t="t" r="r" b="b"/>
                <a:pathLst>
                  <a:path w="177" h="91" extrusionOk="0">
                    <a:moveTo>
                      <a:pt x="177" y="80"/>
                    </a:moveTo>
                    <a:lnTo>
                      <a:pt x="177" y="80"/>
                    </a:lnTo>
                    <a:lnTo>
                      <a:pt x="169" y="51"/>
                    </a:lnTo>
                    <a:lnTo>
                      <a:pt x="123" y="51"/>
                    </a:lnTo>
                    <a:lnTo>
                      <a:pt x="79" y="44"/>
                    </a:lnTo>
                    <a:lnTo>
                      <a:pt x="58" y="40"/>
                    </a:lnTo>
                    <a:lnTo>
                      <a:pt x="40" y="29"/>
                    </a:lnTo>
                    <a:lnTo>
                      <a:pt x="22" y="18"/>
                    </a:lnTo>
                    <a:lnTo>
                      <a:pt x="4" y="0"/>
                    </a:lnTo>
                    <a:lnTo>
                      <a:pt x="0" y="8"/>
                    </a:lnTo>
                    <a:lnTo>
                      <a:pt x="40" y="36"/>
                    </a:lnTo>
                    <a:lnTo>
                      <a:pt x="79" y="62"/>
                    </a:lnTo>
                    <a:lnTo>
                      <a:pt x="123" y="80"/>
                    </a:lnTo>
                    <a:lnTo>
                      <a:pt x="169" y="91"/>
                    </a:lnTo>
                    <a:lnTo>
                      <a:pt x="177" y="8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2" name="Google Shape;1102;p82"/>
              <p:cNvSpPr/>
              <p:nvPr/>
            </p:nvSpPr>
            <p:spPr>
              <a:xfrm>
                <a:off x="2125" y="3117"/>
                <a:ext cx="173" cy="108"/>
              </a:xfrm>
              <a:custGeom>
                <a:avLst/>
                <a:gdLst/>
                <a:ahLst/>
                <a:cxnLst/>
                <a:rect l="l" t="t" r="r" b="b"/>
                <a:pathLst>
                  <a:path w="173" h="108" extrusionOk="0">
                    <a:moveTo>
                      <a:pt x="4" y="0"/>
                    </a:moveTo>
                    <a:lnTo>
                      <a:pt x="4" y="0"/>
                    </a:lnTo>
                    <a:lnTo>
                      <a:pt x="0" y="7"/>
                    </a:lnTo>
                    <a:lnTo>
                      <a:pt x="40" y="32"/>
                    </a:lnTo>
                    <a:lnTo>
                      <a:pt x="98" y="72"/>
                    </a:lnTo>
                    <a:lnTo>
                      <a:pt x="137" y="97"/>
                    </a:lnTo>
                    <a:lnTo>
                      <a:pt x="152" y="108"/>
                    </a:lnTo>
                    <a:lnTo>
                      <a:pt x="159" y="108"/>
                    </a:lnTo>
                    <a:lnTo>
                      <a:pt x="166" y="104"/>
                    </a:lnTo>
                    <a:lnTo>
                      <a:pt x="170" y="97"/>
                    </a:lnTo>
                    <a:lnTo>
                      <a:pt x="170" y="93"/>
                    </a:lnTo>
                    <a:lnTo>
                      <a:pt x="173" y="83"/>
                    </a:lnTo>
                    <a:lnTo>
                      <a:pt x="127" y="72"/>
                    </a:lnTo>
                    <a:lnTo>
                      <a:pt x="83" y="54"/>
                    </a:lnTo>
                    <a:lnTo>
                      <a:pt x="44" y="28"/>
                    </a:lnTo>
                    <a:lnTo>
                      <a:pt x="4" y="0"/>
                    </a:lnTo>
                    <a:close/>
                  </a:path>
                </a:pathLst>
              </a:custGeom>
              <a:solidFill>
                <a:srgbClr val="E6E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3" name="Google Shape;1103;p82"/>
              <p:cNvSpPr/>
              <p:nvPr/>
            </p:nvSpPr>
            <p:spPr>
              <a:xfrm>
                <a:off x="2151" y="3091"/>
                <a:ext cx="25" cy="29"/>
              </a:xfrm>
              <a:custGeom>
                <a:avLst/>
                <a:gdLst/>
                <a:ahLst/>
                <a:cxnLst/>
                <a:rect l="l" t="t" r="r" b="b"/>
                <a:pathLst>
                  <a:path w="25" h="29" extrusionOk="0">
                    <a:moveTo>
                      <a:pt x="14" y="0"/>
                    </a:moveTo>
                    <a:lnTo>
                      <a:pt x="14" y="0"/>
                    </a:lnTo>
                    <a:lnTo>
                      <a:pt x="3" y="8"/>
                    </a:lnTo>
                    <a:lnTo>
                      <a:pt x="0" y="15"/>
                    </a:lnTo>
                    <a:lnTo>
                      <a:pt x="3" y="26"/>
                    </a:lnTo>
                    <a:lnTo>
                      <a:pt x="14" y="29"/>
                    </a:lnTo>
                    <a:lnTo>
                      <a:pt x="21" y="26"/>
                    </a:lnTo>
                    <a:lnTo>
                      <a:pt x="25" y="15"/>
                    </a:lnTo>
                    <a:lnTo>
                      <a:pt x="21" y="8"/>
                    </a:lnTo>
                    <a:lnTo>
                      <a:pt x="1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4" name="Google Shape;1104;p82"/>
              <p:cNvSpPr/>
              <p:nvPr/>
            </p:nvSpPr>
            <p:spPr>
              <a:xfrm>
                <a:off x="2417" y="3135"/>
                <a:ext cx="195" cy="108"/>
              </a:xfrm>
              <a:custGeom>
                <a:avLst/>
                <a:gdLst/>
                <a:ahLst/>
                <a:cxnLst/>
                <a:rect l="l" t="t" r="r" b="b"/>
                <a:pathLst>
                  <a:path w="195" h="108" extrusionOk="0">
                    <a:moveTo>
                      <a:pt x="170" y="43"/>
                    </a:moveTo>
                    <a:lnTo>
                      <a:pt x="170" y="43"/>
                    </a:lnTo>
                    <a:lnTo>
                      <a:pt x="141" y="25"/>
                    </a:lnTo>
                    <a:lnTo>
                      <a:pt x="141" y="0"/>
                    </a:lnTo>
                    <a:lnTo>
                      <a:pt x="83" y="7"/>
                    </a:lnTo>
                    <a:lnTo>
                      <a:pt x="44" y="7"/>
                    </a:lnTo>
                    <a:lnTo>
                      <a:pt x="4" y="7"/>
                    </a:lnTo>
                    <a:lnTo>
                      <a:pt x="4" y="36"/>
                    </a:lnTo>
                    <a:lnTo>
                      <a:pt x="4" y="50"/>
                    </a:lnTo>
                    <a:lnTo>
                      <a:pt x="0" y="68"/>
                    </a:lnTo>
                    <a:lnTo>
                      <a:pt x="4" y="86"/>
                    </a:lnTo>
                    <a:lnTo>
                      <a:pt x="4" y="104"/>
                    </a:lnTo>
                    <a:lnTo>
                      <a:pt x="51" y="104"/>
                    </a:lnTo>
                    <a:lnTo>
                      <a:pt x="119" y="108"/>
                    </a:lnTo>
                    <a:lnTo>
                      <a:pt x="170" y="108"/>
                    </a:lnTo>
                    <a:lnTo>
                      <a:pt x="188" y="104"/>
                    </a:lnTo>
                    <a:lnTo>
                      <a:pt x="195" y="101"/>
                    </a:lnTo>
                    <a:lnTo>
                      <a:pt x="195" y="97"/>
                    </a:lnTo>
                    <a:lnTo>
                      <a:pt x="195" y="90"/>
                    </a:lnTo>
                    <a:lnTo>
                      <a:pt x="195" y="86"/>
                    </a:lnTo>
                    <a:lnTo>
                      <a:pt x="191" y="61"/>
                    </a:lnTo>
                    <a:lnTo>
                      <a:pt x="170" y="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5" name="Google Shape;1105;p82"/>
              <p:cNvSpPr/>
              <p:nvPr/>
            </p:nvSpPr>
            <p:spPr>
              <a:xfrm>
                <a:off x="2417" y="3171"/>
                <a:ext cx="105" cy="57"/>
              </a:xfrm>
              <a:custGeom>
                <a:avLst/>
                <a:gdLst/>
                <a:ahLst/>
                <a:cxnLst/>
                <a:rect l="l" t="t" r="r" b="b"/>
                <a:pathLst>
                  <a:path w="105" h="57" extrusionOk="0">
                    <a:moveTo>
                      <a:pt x="4" y="0"/>
                    </a:moveTo>
                    <a:lnTo>
                      <a:pt x="4" y="0"/>
                    </a:lnTo>
                    <a:lnTo>
                      <a:pt x="4" y="14"/>
                    </a:lnTo>
                    <a:lnTo>
                      <a:pt x="0" y="32"/>
                    </a:lnTo>
                    <a:lnTo>
                      <a:pt x="4" y="50"/>
                    </a:lnTo>
                    <a:lnTo>
                      <a:pt x="29" y="57"/>
                    </a:lnTo>
                    <a:lnTo>
                      <a:pt x="58" y="57"/>
                    </a:lnTo>
                    <a:lnTo>
                      <a:pt x="80" y="50"/>
                    </a:lnTo>
                    <a:lnTo>
                      <a:pt x="105" y="43"/>
                    </a:lnTo>
                    <a:lnTo>
                      <a:pt x="83" y="25"/>
                    </a:lnTo>
                    <a:lnTo>
                      <a:pt x="58" y="14"/>
                    </a:lnTo>
                    <a:lnTo>
                      <a:pt x="33" y="3"/>
                    </a:lnTo>
                    <a:lnTo>
                      <a:pt x="4"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6" name="Google Shape;1106;p82"/>
              <p:cNvSpPr/>
              <p:nvPr/>
            </p:nvSpPr>
            <p:spPr>
              <a:xfrm>
                <a:off x="2421" y="3142"/>
                <a:ext cx="130" cy="72"/>
              </a:xfrm>
              <a:custGeom>
                <a:avLst/>
                <a:gdLst/>
                <a:ahLst/>
                <a:cxnLst/>
                <a:rect l="l" t="t" r="r" b="b"/>
                <a:pathLst>
                  <a:path w="130" h="72" extrusionOk="0">
                    <a:moveTo>
                      <a:pt x="0" y="0"/>
                    </a:moveTo>
                    <a:lnTo>
                      <a:pt x="0" y="0"/>
                    </a:lnTo>
                    <a:lnTo>
                      <a:pt x="0" y="29"/>
                    </a:lnTo>
                    <a:lnTo>
                      <a:pt x="29" y="32"/>
                    </a:lnTo>
                    <a:lnTo>
                      <a:pt x="54" y="43"/>
                    </a:lnTo>
                    <a:lnTo>
                      <a:pt x="79" y="54"/>
                    </a:lnTo>
                    <a:lnTo>
                      <a:pt x="101" y="72"/>
                    </a:lnTo>
                    <a:lnTo>
                      <a:pt x="130" y="58"/>
                    </a:lnTo>
                    <a:lnTo>
                      <a:pt x="104" y="29"/>
                    </a:lnTo>
                    <a:lnTo>
                      <a:pt x="79" y="0"/>
                    </a:lnTo>
                    <a:lnTo>
                      <a:pt x="4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7" name="Google Shape;1107;p82"/>
              <p:cNvSpPr/>
              <p:nvPr/>
            </p:nvSpPr>
            <p:spPr>
              <a:xfrm>
                <a:off x="2500" y="3135"/>
                <a:ext cx="87" cy="65"/>
              </a:xfrm>
              <a:custGeom>
                <a:avLst/>
                <a:gdLst/>
                <a:ahLst/>
                <a:cxnLst/>
                <a:rect l="l" t="t" r="r" b="b"/>
                <a:pathLst>
                  <a:path w="87" h="65" extrusionOk="0">
                    <a:moveTo>
                      <a:pt x="58" y="0"/>
                    </a:moveTo>
                    <a:lnTo>
                      <a:pt x="58" y="0"/>
                    </a:lnTo>
                    <a:lnTo>
                      <a:pt x="0" y="7"/>
                    </a:lnTo>
                    <a:lnTo>
                      <a:pt x="25" y="36"/>
                    </a:lnTo>
                    <a:lnTo>
                      <a:pt x="51" y="65"/>
                    </a:lnTo>
                    <a:lnTo>
                      <a:pt x="87" y="43"/>
                    </a:lnTo>
                    <a:lnTo>
                      <a:pt x="58" y="25"/>
                    </a:lnTo>
                    <a:lnTo>
                      <a:pt x="58" y="0"/>
                    </a:ln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8" name="Google Shape;1108;p82"/>
              <p:cNvSpPr/>
              <p:nvPr/>
            </p:nvSpPr>
            <p:spPr>
              <a:xfrm>
                <a:off x="2421" y="3178"/>
                <a:ext cx="187" cy="58"/>
              </a:xfrm>
              <a:custGeom>
                <a:avLst/>
                <a:gdLst/>
                <a:ahLst/>
                <a:cxnLst/>
                <a:rect l="l" t="t" r="r" b="b"/>
                <a:pathLst>
                  <a:path w="187" h="58" extrusionOk="0">
                    <a:moveTo>
                      <a:pt x="187" y="18"/>
                    </a:moveTo>
                    <a:lnTo>
                      <a:pt x="187" y="18"/>
                    </a:lnTo>
                    <a:lnTo>
                      <a:pt x="166" y="0"/>
                    </a:lnTo>
                    <a:lnTo>
                      <a:pt x="126" y="22"/>
                    </a:lnTo>
                    <a:lnTo>
                      <a:pt x="86" y="40"/>
                    </a:lnTo>
                    <a:lnTo>
                      <a:pt x="65" y="47"/>
                    </a:lnTo>
                    <a:lnTo>
                      <a:pt x="47" y="50"/>
                    </a:lnTo>
                    <a:lnTo>
                      <a:pt x="21" y="50"/>
                    </a:lnTo>
                    <a:lnTo>
                      <a:pt x="0" y="43"/>
                    </a:lnTo>
                    <a:lnTo>
                      <a:pt x="0" y="50"/>
                    </a:lnTo>
                    <a:lnTo>
                      <a:pt x="47" y="58"/>
                    </a:lnTo>
                    <a:lnTo>
                      <a:pt x="94" y="54"/>
                    </a:lnTo>
                    <a:lnTo>
                      <a:pt x="140" y="47"/>
                    </a:lnTo>
                    <a:lnTo>
                      <a:pt x="187" y="32"/>
                    </a:lnTo>
                    <a:lnTo>
                      <a:pt x="187" y="1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09" name="Google Shape;1109;p82"/>
              <p:cNvSpPr/>
              <p:nvPr/>
            </p:nvSpPr>
            <p:spPr>
              <a:xfrm>
                <a:off x="2421" y="3210"/>
                <a:ext cx="191" cy="33"/>
              </a:xfrm>
              <a:custGeom>
                <a:avLst/>
                <a:gdLst/>
                <a:ahLst/>
                <a:cxnLst/>
                <a:rect l="l" t="t" r="r" b="b"/>
                <a:pathLst>
                  <a:path w="191" h="33" extrusionOk="0">
                    <a:moveTo>
                      <a:pt x="0" y="18"/>
                    </a:moveTo>
                    <a:lnTo>
                      <a:pt x="0" y="18"/>
                    </a:lnTo>
                    <a:lnTo>
                      <a:pt x="0" y="29"/>
                    </a:lnTo>
                    <a:lnTo>
                      <a:pt x="47" y="29"/>
                    </a:lnTo>
                    <a:lnTo>
                      <a:pt x="115" y="33"/>
                    </a:lnTo>
                    <a:lnTo>
                      <a:pt x="166" y="33"/>
                    </a:lnTo>
                    <a:lnTo>
                      <a:pt x="184" y="29"/>
                    </a:lnTo>
                    <a:lnTo>
                      <a:pt x="191" y="26"/>
                    </a:lnTo>
                    <a:lnTo>
                      <a:pt x="191" y="22"/>
                    </a:lnTo>
                    <a:lnTo>
                      <a:pt x="191" y="15"/>
                    </a:lnTo>
                    <a:lnTo>
                      <a:pt x="191" y="11"/>
                    </a:lnTo>
                    <a:lnTo>
                      <a:pt x="187" y="0"/>
                    </a:lnTo>
                    <a:lnTo>
                      <a:pt x="140" y="15"/>
                    </a:lnTo>
                    <a:lnTo>
                      <a:pt x="94" y="22"/>
                    </a:lnTo>
                    <a:lnTo>
                      <a:pt x="47" y="26"/>
                    </a:lnTo>
                    <a:lnTo>
                      <a:pt x="0" y="18"/>
                    </a:lnTo>
                    <a:close/>
                  </a:path>
                </a:pathLst>
              </a:custGeom>
              <a:solidFill>
                <a:srgbClr val="E6E6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0" name="Google Shape;1110;p82"/>
              <p:cNvSpPr/>
              <p:nvPr/>
            </p:nvSpPr>
            <p:spPr>
              <a:xfrm>
                <a:off x="2432" y="3192"/>
                <a:ext cx="25" cy="26"/>
              </a:xfrm>
              <a:custGeom>
                <a:avLst/>
                <a:gdLst/>
                <a:ahLst/>
                <a:cxnLst/>
                <a:rect l="l" t="t" r="r" b="b"/>
                <a:pathLst>
                  <a:path w="25" h="26" extrusionOk="0">
                    <a:moveTo>
                      <a:pt x="3" y="0"/>
                    </a:moveTo>
                    <a:lnTo>
                      <a:pt x="3" y="0"/>
                    </a:lnTo>
                    <a:lnTo>
                      <a:pt x="0" y="11"/>
                    </a:lnTo>
                    <a:lnTo>
                      <a:pt x="0" y="15"/>
                    </a:lnTo>
                    <a:lnTo>
                      <a:pt x="0" y="18"/>
                    </a:lnTo>
                    <a:lnTo>
                      <a:pt x="10" y="26"/>
                    </a:lnTo>
                    <a:lnTo>
                      <a:pt x="14" y="26"/>
                    </a:lnTo>
                    <a:lnTo>
                      <a:pt x="18" y="22"/>
                    </a:lnTo>
                    <a:lnTo>
                      <a:pt x="25" y="15"/>
                    </a:lnTo>
                    <a:lnTo>
                      <a:pt x="25" y="11"/>
                    </a:lnTo>
                    <a:lnTo>
                      <a:pt x="25" y="4"/>
                    </a:lnTo>
                    <a:lnTo>
                      <a:pt x="14" y="0"/>
                    </a:lnTo>
                    <a:lnTo>
                      <a:pt x="10" y="0"/>
                    </a:lnTo>
                    <a:lnTo>
                      <a:pt x="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1" name="Google Shape;1111;p82"/>
              <p:cNvSpPr/>
              <p:nvPr/>
            </p:nvSpPr>
            <p:spPr>
              <a:xfrm>
                <a:off x="2464" y="2082"/>
                <a:ext cx="321" cy="231"/>
              </a:xfrm>
              <a:custGeom>
                <a:avLst/>
                <a:gdLst/>
                <a:ahLst/>
                <a:cxnLst/>
                <a:rect l="l" t="t" r="r" b="b"/>
                <a:pathLst>
                  <a:path w="321" h="231" extrusionOk="0">
                    <a:moveTo>
                      <a:pt x="321" y="44"/>
                    </a:moveTo>
                    <a:lnTo>
                      <a:pt x="321" y="44"/>
                    </a:lnTo>
                    <a:lnTo>
                      <a:pt x="310" y="33"/>
                    </a:lnTo>
                    <a:lnTo>
                      <a:pt x="303" y="26"/>
                    </a:lnTo>
                    <a:lnTo>
                      <a:pt x="292" y="11"/>
                    </a:lnTo>
                    <a:lnTo>
                      <a:pt x="285" y="0"/>
                    </a:lnTo>
                    <a:lnTo>
                      <a:pt x="274" y="4"/>
                    </a:lnTo>
                    <a:lnTo>
                      <a:pt x="256" y="11"/>
                    </a:lnTo>
                    <a:lnTo>
                      <a:pt x="242" y="22"/>
                    </a:lnTo>
                    <a:lnTo>
                      <a:pt x="231" y="33"/>
                    </a:lnTo>
                    <a:lnTo>
                      <a:pt x="213" y="65"/>
                    </a:lnTo>
                    <a:lnTo>
                      <a:pt x="209" y="58"/>
                    </a:lnTo>
                    <a:lnTo>
                      <a:pt x="187" y="87"/>
                    </a:lnTo>
                    <a:lnTo>
                      <a:pt x="166" y="112"/>
                    </a:lnTo>
                    <a:lnTo>
                      <a:pt x="137" y="141"/>
                    </a:lnTo>
                    <a:lnTo>
                      <a:pt x="137" y="137"/>
                    </a:lnTo>
                    <a:lnTo>
                      <a:pt x="43" y="166"/>
                    </a:lnTo>
                    <a:lnTo>
                      <a:pt x="15" y="177"/>
                    </a:lnTo>
                    <a:lnTo>
                      <a:pt x="4" y="181"/>
                    </a:lnTo>
                    <a:lnTo>
                      <a:pt x="0" y="188"/>
                    </a:lnTo>
                    <a:lnTo>
                      <a:pt x="0" y="199"/>
                    </a:lnTo>
                    <a:lnTo>
                      <a:pt x="0" y="206"/>
                    </a:lnTo>
                    <a:lnTo>
                      <a:pt x="4" y="213"/>
                    </a:lnTo>
                    <a:lnTo>
                      <a:pt x="11" y="220"/>
                    </a:lnTo>
                    <a:lnTo>
                      <a:pt x="29" y="227"/>
                    </a:lnTo>
                    <a:lnTo>
                      <a:pt x="47" y="231"/>
                    </a:lnTo>
                    <a:lnTo>
                      <a:pt x="65" y="231"/>
                    </a:lnTo>
                    <a:lnTo>
                      <a:pt x="83" y="231"/>
                    </a:lnTo>
                    <a:lnTo>
                      <a:pt x="101" y="227"/>
                    </a:lnTo>
                    <a:lnTo>
                      <a:pt x="162" y="206"/>
                    </a:lnTo>
                    <a:lnTo>
                      <a:pt x="245" y="112"/>
                    </a:lnTo>
                    <a:lnTo>
                      <a:pt x="267" y="112"/>
                    </a:lnTo>
                    <a:lnTo>
                      <a:pt x="288" y="112"/>
                    </a:lnTo>
                    <a:lnTo>
                      <a:pt x="299" y="109"/>
                    </a:lnTo>
                    <a:lnTo>
                      <a:pt x="306" y="101"/>
                    </a:lnTo>
                    <a:lnTo>
                      <a:pt x="314" y="94"/>
                    </a:lnTo>
                    <a:lnTo>
                      <a:pt x="314" y="83"/>
                    </a:lnTo>
                    <a:lnTo>
                      <a:pt x="321" y="80"/>
                    </a:lnTo>
                    <a:lnTo>
                      <a:pt x="321" y="65"/>
                    </a:lnTo>
                    <a:lnTo>
                      <a:pt x="321" y="4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2" name="Google Shape;1112;p82"/>
              <p:cNvSpPr/>
              <p:nvPr/>
            </p:nvSpPr>
            <p:spPr>
              <a:xfrm>
                <a:off x="2475" y="2021"/>
                <a:ext cx="321" cy="260"/>
              </a:xfrm>
              <a:custGeom>
                <a:avLst/>
                <a:gdLst/>
                <a:ahLst/>
                <a:cxnLst/>
                <a:rect l="l" t="t" r="r" b="b"/>
                <a:pathLst>
                  <a:path w="321" h="260" extrusionOk="0">
                    <a:moveTo>
                      <a:pt x="295" y="33"/>
                    </a:moveTo>
                    <a:lnTo>
                      <a:pt x="295" y="33"/>
                    </a:lnTo>
                    <a:lnTo>
                      <a:pt x="270" y="33"/>
                    </a:lnTo>
                    <a:lnTo>
                      <a:pt x="274" y="18"/>
                    </a:lnTo>
                    <a:lnTo>
                      <a:pt x="267" y="7"/>
                    </a:lnTo>
                    <a:lnTo>
                      <a:pt x="263" y="0"/>
                    </a:lnTo>
                    <a:lnTo>
                      <a:pt x="259" y="0"/>
                    </a:lnTo>
                    <a:lnTo>
                      <a:pt x="256" y="4"/>
                    </a:lnTo>
                    <a:lnTo>
                      <a:pt x="256" y="18"/>
                    </a:lnTo>
                    <a:lnTo>
                      <a:pt x="252" y="29"/>
                    </a:lnTo>
                    <a:lnTo>
                      <a:pt x="238" y="51"/>
                    </a:lnTo>
                    <a:lnTo>
                      <a:pt x="227" y="69"/>
                    </a:lnTo>
                    <a:lnTo>
                      <a:pt x="220" y="76"/>
                    </a:lnTo>
                    <a:lnTo>
                      <a:pt x="187" y="119"/>
                    </a:lnTo>
                    <a:lnTo>
                      <a:pt x="137" y="166"/>
                    </a:lnTo>
                    <a:lnTo>
                      <a:pt x="47" y="195"/>
                    </a:lnTo>
                    <a:lnTo>
                      <a:pt x="14" y="206"/>
                    </a:lnTo>
                    <a:lnTo>
                      <a:pt x="4" y="209"/>
                    </a:lnTo>
                    <a:lnTo>
                      <a:pt x="0" y="213"/>
                    </a:lnTo>
                    <a:lnTo>
                      <a:pt x="0" y="224"/>
                    </a:lnTo>
                    <a:lnTo>
                      <a:pt x="4" y="234"/>
                    </a:lnTo>
                    <a:lnTo>
                      <a:pt x="7" y="242"/>
                    </a:lnTo>
                    <a:lnTo>
                      <a:pt x="14" y="249"/>
                    </a:lnTo>
                    <a:lnTo>
                      <a:pt x="29" y="256"/>
                    </a:lnTo>
                    <a:lnTo>
                      <a:pt x="47" y="260"/>
                    </a:lnTo>
                    <a:lnTo>
                      <a:pt x="68" y="260"/>
                    </a:lnTo>
                    <a:lnTo>
                      <a:pt x="86" y="256"/>
                    </a:lnTo>
                    <a:lnTo>
                      <a:pt x="104" y="256"/>
                    </a:lnTo>
                    <a:lnTo>
                      <a:pt x="166" y="234"/>
                    </a:lnTo>
                    <a:lnTo>
                      <a:pt x="252" y="130"/>
                    </a:lnTo>
                    <a:lnTo>
                      <a:pt x="281" y="123"/>
                    </a:lnTo>
                    <a:lnTo>
                      <a:pt x="295" y="115"/>
                    </a:lnTo>
                    <a:lnTo>
                      <a:pt x="306" y="108"/>
                    </a:lnTo>
                    <a:lnTo>
                      <a:pt x="317" y="101"/>
                    </a:lnTo>
                    <a:lnTo>
                      <a:pt x="321" y="90"/>
                    </a:lnTo>
                    <a:lnTo>
                      <a:pt x="321" y="79"/>
                    </a:lnTo>
                    <a:lnTo>
                      <a:pt x="321" y="65"/>
                    </a:lnTo>
                    <a:lnTo>
                      <a:pt x="310" y="40"/>
                    </a:lnTo>
                    <a:lnTo>
                      <a:pt x="303" y="33"/>
                    </a:lnTo>
                    <a:lnTo>
                      <a:pt x="295" y="33"/>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3" name="Google Shape;1113;p82"/>
              <p:cNvSpPr/>
              <p:nvPr/>
            </p:nvSpPr>
            <p:spPr>
              <a:xfrm>
                <a:off x="2774" y="2104"/>
                <a:ext cx="61" cy="18"/>
              </a:xfrm>
              <a:custGeom>
                <a:avLst/>
                <a:gdLst/>
                <a:ahLst/>
                <a:cxnLst/>
                <a:rect l="l" t="t" r="r" b="b"/>
                <a:pathLst>
                  <a:path w="61" h="18" extrusionOk="0">
                    <a:moveTo>
                      <a:pt x="0" y="4"/>
                    </a:moveTo>
                    <a:lnTo>
                      <a:pt x="0" y="4"/>
                    </a:lnTo>
                    <a:lnTo>
                      <a:pt x="29" y="0"/>
                    </a:lnTo>
                    <a:lnTo>
                      <a:pt x="47" y="0"/>
                    </a:lnTo>
                    <a:lnTo>
                      <a:pt x="58" y="0"/>
                    </a:lnTo>
                    <a:lnTo>
                      <a:pt x="61" y="4"/>
                    </a:lnTo>
                    <a:lnTo>
                      <a:pt x="61" y="7"/>
                    </a:lnTo>
                    <a:lnTo>
                      <a:pt x="61" y="11"/>
                    </a:lnTo>
                    <a:lnTo>
                      <a:pt x="58" y="14"/>
                    </a:lnTo>
                    <a:lnTo>
                      <a:pt x="50" y="14"/>
                    </a:lnTo>
                    <a:lnTo>
                      <a:pt x="14" y="18"/>
                    </a:lnTo>
                    <a:lnTo>
                      <a:pt x="0" y="4"/>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4" name="Google Shape;1114;p82"/>
              <p:cNvSpPr/>
              <p:nvPr/>
            </p:nvSpPr>
            <p:spPr>
              <a:xfrm>
                <a:off x="2756" y="2176"/>
                <a:ext cx="54" cy="22"/>
              </a:xfrm>
              <a:custGeom>
                <a:avLst/>
                <a:gdLst/>
                <a:ahLst/>
                <a:cxnLst/>
                <a:rect l="l" t="t" r="r" b="b"/>
                <a:pathLst>
                  <a:path w="54" h="22" extrusionOk="0">
                    <a:moveTo>
                      <a:pt x="0" y="0"/>
                    </a:moveTo>
                    <a:lnTo>
                      <a:pt x="0" y="0"/>
                    </a:lnTo>
                    <a:lnTo>
                      <a:pt x="25" y="4"/>
                    </a:lnTo>
                    <a:lnTo>
                      <a:pt x="43" y="7"/>
                    </a:lnTo>
                    <a:lnTo>
                      <a:pt x="54" y="7"/>
                    </a:lnTo>
                    <a:lnTo>
                      <a:pt x="54" y="15"/>
                    </a:lnTo>
                    <a:lnTo>
                      <a:pt x="54" y="18"/>
                    </a:lnTo>
                    <a:lnTo>
                      <a:pt x="50" y="18"/>
                    </a:lnTo>
                    <a:lnTo>
                      <a:pt x="47" y="22"/>
                    </a:lnTo>
                    <a:lnTo>
                      <a:pt x="36" y="22"/>
                    </a:lnTo>
                    <a:lnTo>
                      <a:pt x="0" y="18"/>
                    </a:lnTo>
                    <a:lnTo>
                      <a:pt x="0" y="0"/>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5" name="Google Shape;1115;p82"/>
              <p:cNvSpPr/>
              <p:nvPr/>
            </p:nvSpPr>
            <p:spPr>
              <a:xfrm>
                <a:off x="2778" y="2079"/>
                <a:ext cx="61" cy="25"/>
              </a:xfrm>
              <a:custGeom>
                <a:avLst/>
                <a:gdLst/>
                <a:ahLst/>
                <a:cxnLst/>
                <a:rect l="l" t="t" r="r" b="b"/>
                <a:pathLst>
                  <a:path w="61" h="25" extrusionOk="0">
                    <a:moveTo>
                      <a:pt x="0" y="14"/>
                    </a:moveTo>
                    <a:lnTo>
                      <a:pt x="0" y="14"/>
                    </a:lnTo>
                    <a:lnTo>
                      <a:pt x="28" y="7"/>
                    </a:lnTo>
                    <a:lnTo>
                      <a:pt x="46" y="3"/>
                    </a:lnTo>
                    <a:lnTo>
                      <a:pt x="54" y="0"/>
                    </a:lnTo>
                    <a:lnTo>
                      <a:pt x="61" y="3"/>
                    </a:lnTo>
                    <a:lnTo>
                      <a:pt x="61" y="7"/>
                    </a:lnTo>
                    <a:lnTo>
                      <a:pt x="61" y="11"/>
                    </a:lnTo>
                    <a:lnTo>
                      <a:pt x="57" y="14"/>
                    </a:lnTo>
                    <a:lnTo>
                      <a:pt x="50" y="18"/>
                    </a:lnTo>
                    <a:lnTo>
                      <a:pt x="14" y="25"/>
                    </a:lnTo>
                    <a:lnTo>
                      <a:pt x="0" y="14"/>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6" name="Google Shape;1116;p82"/>
              <p:cNvSpPr/>
              <p:nvPr/>
            </p:nvSpPr>
            <p:spPr>
              <a:xfrm>
                <a:off x="2763" y="2158"/>
                <a:ext cx="58" cy="18"/>
              </a:xfrm>
              <a:custGeom>
                <a:avLst/>
                <a:gdLst/>
                <a:ahLst/>
                <a:cxnLst/>
                <a:rect l="l" t="t" r="r" b="b"/>
                <a:pathLst>
                  <a:path w="58" h="18" extrusionOk="0">
                    <a:moveTo>
                      <a:pt x="0" y="4"/>
                    </a:moveTo>
                    <a:lnTo>
                      <a:pt x="0" y="4"/>
                    </a:lnTo>
                    <a:lnTo>
                      <a:pt x="25" y="0"/>
                    </a:lnTo>
                    <a:lnTo>
                      <a:pt x="43" y="0"/>
                    </a:lnTo>
                    <a:lnTo>
                      <a:pt x="54" y="4"/>
                    </a:lnTo>
                    <a:lnTo>
                      <a:pt x="58" y="7"/>
                    </a:lnTo>
                    <a:lnTo>
                      <a:pt x="58" y="11"/>
                    </a:lnTo>
                    <a:lnTo>
                      <a:pt x="58" y="15"/>
                    </a:lnTo>
                    <a:lnTo>
                      <a:pt x="54" y="15"/>
                    </a:lnTo>
                    <a:lnTo>
                      <a:pt x="47" y="18"/>
                    </a:lnTo>
                    <a:lnTo>
                      <a:pt x="11" y="18"/>
                    </a:lnTo>
                    <a:lnTo>
                      <a:pt x="0" y="4"/>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7" name="Google Shape;1117;p82"/>
              <p:cNvSpPr/>
              <p:nvPr/>
            </p:nvSpPr>
            <p:spPr>
              <a:xfrm>
                <a:off x="2778" y="2057"/>
                <a:ext cx="61" cy="29"/>
              </a:xfrm>
              <a:custGeom>
                <a:avLst/>
                <a:gdLst/>
                <a:ahLst/>
                <a:cxnLst/>
                <a:rect l="l" t="t" r="r" b="b"/>
                <a:pathLst>
                  <a:path w="61" h="29" extrusionOk="0">
                    <a:moveTo>
                      <a:pt x="0" y="15"/>
                    </a:moveTo>
                    <a:lnTo>
                      <a:pt x="0" y="15"/>
                    </a:lnTo>
                    <a:lnTo>
                      <a:pt x="25" y="7"/>
                    </a:lnTo>
                    <a:lnTo>
                      <a:pt x="43" y="4"/>
                    </a:lnTo>
                    <a:lnTo>
                      <a:pt x="54" y="0"/>
                    </a:lnTo>
                    <a:lnTo>
                      <a:pt x="57" y="4"/>
                    </a:lnTo>
                    <a:lnTo>
                      <a:pt x="61" y="7"/>
                    </a:lnTo>
                    <a:lnTo>
                      <a:pt x="61" y="11"/>
                    </a:lnTo>
                    <a:lnTo>
                      <a:pt x="57" y="15"/>
                    </a:lnTo>
                    <a:lnTo>
                      <a:pt x="50" y="18"/>
                    </a:lnTo>
                    <a:lnTo>
                      <a:pt x="14" y="29"/>
                    </a:lnTo>
                    <a:lnTo>
                      <a:pt x="0" y="15"/>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8" name="Google Shape;1118;p82"/>
              <p:cNvSpPr/>
              <p:nvPr/>
            </p:nvSpPr>
            <p:spPr>
              <a:xfrm>
                <a:off x="2763" y="2136"/>
                <a:ext cx="61" cy="22"/>
              </a:xfrm>
              <a:custGeom>
                <a:avLst/>
                <a:gdLst/>
                <a:ahLst/>
                <a:cxnLst/>
                <a:rect l="l" t="t" r="r" b="b"/>
                <a:pathLst>
                  <a:path w="61" h="22" extrusionOk="0">
                    <a:moveTo>
                      <a:pt x="0" y="8"/>
                    </a:moveTo>
                    <a:lnTo>
                      <a:pt x="0" y="8"/>
                    </a:lnTo>
                    <a:lnTo>
                      <a:pt x="25" y="4"/>
                    </a:lnTo>
                    <a:lnTo>
                      <a:pt x="47" y="0"/>
                    </a:lnTo>
                    <a:lnTo>
                      <a:pt x="54" y="4"/>
                    </a:lnTo>
                    <a:lnTo>
                      <a:pt x="58" y="8"/>
                    </a:lnTo>
                    <a:lnTo>
                      <a:pt x="61" y="8"/>
                    </a:lnTo>
                    <a:lnTo>
                      <a:pt x="61" y="11"/>
                    </a:lnTo>
                    <a:lnTo>
                      <a:pt x="58" y="15"/>
                    </a:lnTo>
                    <a:lnTo>
                      <a:pt x="51" y="19"/>
                    </a:lnTo>
                    <a:lnTo>
                      <a:pt x="15" y="22"/>
                    </a:lnTo>
                    <a:lnTo>
                      <a:pt x="0" y="8"/>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9" name="Google Shape;1119;p82"/>
              <p:cNvSpPr/>
              <p:nvPr/>
            </p:nvSpPr>
            <p:spPr>
              <a:xfrm>
                <a:off x="2760" y="2039"/>
                <a:ext cx="61" cy="33"/>
              </a:xfrm>
              <a:custGeom>
                <a:avLst/>
                <a:gdLst/>
                <a:ahLst/>
                <a:cxnLst/>
                <a:rect l="l" t="t" r="r" b="b"/>
                <a:pathLst>
                  <a:path w="61" h="33" extrusionOk="0">
                    <a:moveTo>
                      <a:pt x="0" y="22"/>
                    </a:moveTo>
                    <a:lnTo>
                      <a:pt x="0" y="22"/>
                    </a:lnTo>
                    <a:lnTo>
                      <a:pt x="25" y="7"/>
                    </a:lnTo>
                    <a:lnTo>
                      <a:pt x="43" y="0"/>
                    </a:lnTo>
                    <a:lnTo>
                      <a:pt x="50" y="0"/>
                    </a:lnTo>
                    <a:lnTo>
                      <a:pt x="57" y="4"/>
                    </a:lnTo>
                    <a:lnTo>
                      <a:pt x="61" y="7"/>
                    </a:lnTo>
                    <a:lnTo>
                      <a:pt x="57" y="11"/>
                    </a:lnTo>
                    <a:lnTo>
                      <a:pt x="50" y="15"/>
                    </a:lnTo>
                    <a:lnTo>
                      <a:pt x="18" y="33"/>
                    </a:lnTo>
                    <a:lnTo>
                      <a:pt x="0" y="22"/>
                    </a:lnTo>
                    <a:close/>
                  </a:path>
                </a:pathLst>
              </a:custGeom>
              <a:solidFill>
                <a:srgbClr val="A17A5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82"/>
              <p:cNvSpPr/>
              <p:nvPr/>
            </p:nvSpPr>
            <p:spPr>
              <a:xfrm>
                <a:off x="2396" y="2652"/>
                <a:ext cx="216" cy="501"/>
              </a:xfrm>
              <a:custGeom>
                <a:avLst/>
                <a:gdLst/>
                <a:ahLst/>
                <a:cxnLst/>
                <a:rect l="l" t="t" r="r" b="b"/>
                <a:pathLst>
                  <a:path w="216" h="501" extrusionOk="0">
                    <a:moveTo>
                      <a:pt x="3" y="263"/>
                    </a:moveTo>
                    <a:lnTo>
                      <a:pt x="0" y="191"/>
                    </a:lnTo>
                    <a:lnTo>
                      <a:pt x="216" y="0"/>
                    </a:lnTo>
                    <a:lnTo>
                      <a:pt x="216" y="166"/>
                    </a:lnTo>
                    <a:lnTo>
                      <a:pt x="216" y="191"/>
                    </a:lnTo>
                    <a:lnTo>
                      <a:pt x="209" y="256"/>
                    </a:lnTo>
                    <a:lnTo>
                      <a:pt x="194" y="335"/>
                    </a:lnTo>
                    <a:lnTo>
                      <a:pt x="183" y="375"/>
                    </a:lnTo>
                    <a:lnTo>
                      <a:pt x="173" y="407"/>
                    </a:lnTo>
                    <a:lnTo>
                      <a:pt x="158" y="436"/>
                    </a:lnTo>
                    <a:lnTo>
                      <a:pt x="158" y="447"/>
                    </a:lnTo>
                    <a:lnTo>
                      <a:pt x="162" y="479"/>
                    </a:lnTo>
                    <a:lnTo>
                      <a:pt x="158" y="483"/>
                    </a:lnTo>
                    <a:lnTo>
                      <a:pt x="155" y="486"/>
                    </a:lnTo>
                    <a:lnTo>
                      <a:pt x="137" y="493"/>
                    </a:lnTo>
                    <a:lnTo>
                      <a:pt x="111" y="497"/>
                    </a:lnTo>
                    <a:lnTo>
                      <a:pt x="86" y="501"/>
                    </a:lnTo>
                    <a:lnTo>
                      <a:pt x="57" y="501"/>
                    </a:lnTo>
                    <a:lnTo>
                      <a:pt x="32" y="501"/>
                    </a:lnTo>
                    <a:lnTo>
                      <a:pt x="18" y="493"/>
                    </a:lnTo>
                    <a:lnTo>
                      <a:pt x="14" y="490"/>
                    </a:lnTo>
                    <a:lnTo>
                      <a:pt x="10" y="483"/>
                    </a:lnTo>
                    <a:lnTo>
                      <a:pt x="3" y="263"/>
                    </a:lnTo>
                    <a:close/>
                  </a:path>
                </a:pathLst>
              </a:custGeom>
              <a:solidFill>
                <a:srgbClr val="7B30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1" name="Google Shape;1121;p82"/>
              <p:cNvSpPr/>
              <p:nvPr/>
            </p:nvSpPr>
            <p:spPr>
              <a:xfrm>
                <a:off x="2169" y="2702"/>
                <a:ext cx="407" cy="415"/>
              </a:xfrm>
              <a:custGeom>
                <a:avLst/>
                <a:gdLst/>
                <a:ahLst/>
                <a:cxnLst/>
                <a:rect l="l" t="t" r="r" b="b"/>
                <a:pathLst>
                  <a:path w="407" h="415" extrusionOk="0">
                    <a:moveTo>
                      <a:pt x="54" y="234"/>
                    </a:moveTo>
                    <a:lnTo>
                      <a:pt x="122" y="177"/>
                    </a:lnTo>
                    <a:lnTo>
                      <a:pt x="119" y="0"/>
                    </a:lnTo>
                    <a:lnTo>
                      <a:pt x="407" y="7"/>
                    </a:lnTo>
                    <a:lnTo>
                      <a:pt x="378" y="123"/>
                    </a:lnTo>
                    <a:lnTo>
                      <a:pt x="310" y="299"/>
                    </a:lnTo>
                    <a:lnTo>
                      <a:pt x="277" y="317"/>
                    </a:lnTo>
                    <a:lnTo>
                      <a:pt x="237" y="343"/>
                    </a:lnTo>
                    <a:lnTo>
                      <a:pt x="194" y="375"/>
                    </a:lnTo>
                    <a:lnTo>
                      <a:pt x="169" y="393"/>
                    </a:lnTo>
                    <a:lnTo>
                      <a:pt x="140" y="407"/>
                    </a:lnTo>
                    <a:lnTo>
                      <a:pt x="119" y="415"/>
                    </a:lnTo>
                    <a:lnTo>
                      <a:pt x="111" y="415"/>
                    </a:lnTo>
                    <a:lnTo>
                      <a:pt x="108" y="411"/>
                    </a:lnTo>
                    <a:lnTo>
                      <a:pt x="101" y="404"/>
                    </a:lnTo>
                    <a:lnTo>
                      <a:pt x="86" y="393"/>
                    </a:lnTo>
                    <a:lnTo>
                      <a:pt x="46" y="375"/>
                    </a:lnTo>
                    <a:lnTo>
                      <a:pt x="28" y="368"/>
                    </a:lnTo>
                    <a:lnTo>
                      <a:pt x="10" y="357"/>
                    </a:lnTo>
                    <a:lnTo>
                      <a:pt x="3" y="346"/>
                    </a:lnTo>
                    <a:lnTo>
                      <a:pt x="0" y="343"/>
                    </a:lnTo>
                    <a:lnTo>
                      <a:pt x="3" y="335"/>
                    </a:lnTo>
                    <a:lnTo>
                      <a:pt x="54" y="234"/>
                    </a:lnTo>
                    <a:close/>
                  </a:path>
                </a:pathLst>
              </a:custGeom>
              <a:solidFill>
                <a:srgbClr val="973E2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2" name="Google Shape;1122;p82"/>
              <p:cNvSpPr/>
              <p:nvPr/>
            </p:nvSpPr>
            <p:spPr>
              <a:xfrm>
                <a:off x="2414" y="2144"/>
                <a:ext cx="101" cy="86"/>
              </a:xfrm>
              <a:custGeom>
                <a:avLst/>
                <a:gdLst/>
                <a:ahLst/>
                <a:cxnLst/>
                <a:rect l="l" t="t" r="r" b="b"/>
                <a:pathLst>
                  <a:path w="101" h="86" extrusionOk="0">
                    <a:moveTo>
                      <a:pt x="14" y="83"/>
                    </a:moveTo>
                    <a:lnTo>
                      <a:pt x="101" y="86"/>
                    </a:lnTo>
                    <a:lnTo>
                      <a:pt x="65" y="0"/>
                    </a:lnTo>
                    <a:lnTo>
                      <a:pt x="0" y="11"/>
                    </a:lnTo>
                    <a:lnTo>
                      <a:pt x="14" y="83"/>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3" name="Google Shape;1123;p82"/>
              <p:cNvSpPr/>
              <p:nvPr/>
            </p:nvSpPr>
            <p:spPr>
              <a:xfrm>
                <a:off x="2244" y="1924"/>
                <a:ext cx="310" cy="281"/>
              </a:xfrm>
              <a:custGeom>
                <a:avLst/>
                <a:gdLst/>
                <a:ahLst/>
                <a:cxnLst/>
                <a:rect l="l" t="t" r="r" b="b"/>
                <a:pathLst>
                  <a:path w="310" h="281" extrusionOk="0">
                    <a:moveTo>
                      <a:pt x="155" y="3"/>
                    </a:moveTo>
                    <a:lnTo>
                      <a:pt x="155" y="3"/>
                    </a:lnTo>
                    <a:lnTo>
                      <a:pt x="173" y="11"/>
                    </a:lnTo>
                    <a:lnTo>
                      <a:pt x="191" y="18"/>
                    </a:lnTo>
                    <a:lnTo>
                      <a:pt x="213" y="40"/>
                    </a:lnTo>
                    <a:lnTo>
                      <a:pt x="227" y="54"/>
                    </a:lnTo>
                    <a:lnTo>
                      <a:pt x="231" y="61"/>
                    </a:lnTo>
                    <a:lnTo>
                      <a:pt x="235" y="76"/>
                    </a:lnTo>
                    <a:lnTo>
                      <a:pt x="245" y="86"/>
                    </a:lnTo>
                    <a:lnTo>
                      <a:pt x="249" y="86"/>
                    </a:lnTo>
                    <a:lnTo>
                      <a:pt x="256" y="86"/>
                    </a:lnTo>
                    <a:lnTo>
                      <a:pt x="263" y="79"/>
                    </a:lnTo>
                    <a:lnTo>
                      <a:pt x="271" y="72"/>
                    </a:lnTo>
                    <a:lnTo>
                      <a:pt x="274" y="72"/>
                    </a:lnTo>
                    <a:lnTo>
                      <a:pt x="278" y="76"/>
                    </a:lnTo>
                    <a:lnTo>
                      <a:pt x="281" y="83"/>
                    </a:lnTo>
                    <a:lnTo>
                      <a:pt x="285" y="90"/>
                    </a:lnTo>
                    <a:lnTo>
                      <a:pt x="285" y="101"/>
                    </a:lnTo>
                    <a:lnTo>
                      <a:pt x="299" y="115"/>
                    </a:lnTo>
                    <a:lnTo>
                      <a:pt x="296" y="126"/>
                    </a:lnTo>
                    <a:lnTo>
                      <a:pt x="285" y="137"/>
                    </a:lnTo>
                    <a:lnTo>
                      <a:pt x="271" y="155"/>
                    </a:lnTo>
                    <a:lnTo>
                      <a:pt x="267" y="162"/>
                    </a:lnTo>
                    <a:lnTo>
                      <a:pt x="271" y="169"/>
                    </a:lnTo>
                    <a:lnTo>
                      <a:pt x="285" y="173"/>
                    </a:lnTo>
                    <a:lnTo>
                      <a:pt x="310" y="173"/>
                    </a:lnTo>
                    <a:lnTo>
                      <a:pt x="307" y="191"/>
                    </a:lnTo>
                    <a:lnTo>
                      <a:pt x="303" y="209"/>
                    </a:lnTo>
                    <a:lnTo>
                      <a:pt x="296" y="220"/>
                    </a:lnTo>
                    <a:lnTo>
                      <a:pt x="278" y="238"/>
                    </a:lnTo>
                    <a:lnTo>
                      <a:pt x="245" y="256"/>
                    </a:lnTo>
                    <a:lnTo>
                      <a:pt x="213" y="274"/>
                    </a:lnTo>
                    <a:lnTo>
                      <a:pt x="195" y="281"/>
                    </a:lnTo>
                    <a:lnTo>
                      <a:pt x="159" y="281"/>
                    </a:lnTo>
                    <a:lnTo>
                      <a:pt x="130" y="277"/>
                    </a:lnTo>
                    <a:lnTo>
                      <a:pt x="101" y="267"/>
                    </a:lnTo>
                    <a:lnTo>
                      <a:pt x="90" y="259"/>
                    </a:lnTo>
                    <a:lnTo>
                      <a:pt x="58" y="245"/>
                    </a:lnTo>
                    <a:lnTo>
                      <a:pt x="44" y="231"/>
                    </a:lnTo>
                    <a:lnTo>
                      <a:pt x="26" y="216"/>
                    </a:lnTo>
                    <a:lnTo>
                      <a:pt x="11" y="198"/>
                    </a:lnTo>
                    <a:lnTo>
                      <a:pt x="4" y="180"/>
                    </a:lnTo>
                    <a:lnTo>
                      <a:pt x="0" y="166"/>
                    </a:lnTo>
                    <a:lnTo>
                      <a:pt x="0" y="148"/>
                    </a:lnTo>
                    <a:lnTo>
                      <a:pt x="4" y="115"/>
                    </a:lnTo>
                    <a:lnTo>
                      <a:pt x="15" y="83"/>
                    </a:lnTo>
                    <a:lnTo>
                      <a:pt x="29" y="50"/>
                    </a:lnTo>
                    <a:lnTo>
                      <a:pt x="44" y="40"/>
                    </a:lnTo>
                    <a:lnTo>
                      <a:pt x="54" y="25"/>
                    </a:lnTo>
                    <a:lnTo>
                      <a:pt x="69" y="14"/>
                    </a:lnTo>
                    <a:lnTo>
                      <a:pt x="83" y="7"/>
                    </a:lnTo>
                    <a:lnTo>
                      <a:pt x="101" y="3"/>
                    </a:lnTo>
                    <a:lnTo>
                      <a:pt x="119" y="0"/>
                    </a:lnTo>
                    <a:lnTo>
                      <a:pt x="137" y="0"/>
                    </a:lnTo>
                    <a:lnTo>
                      <a:pt x="155" y="3"/>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4" name="Google Shape;1124;p82"/>
              <p:cNvSpPr/>
              <p:nvPr/>
            </p:nvSpPr>
            <p:spPr>
              <a:xfrm>
                <a:off x="2403" y="2057"/>
                <a:ext cx="108" cy="108"/>
              </a:xfrm>
              <a:custGeom>
                <a:avLst/>
                <a:gdLst/>
                <a:ahLst/>
                <a:cxnLst/>
                <a:rect l="l" t="t" r="r" b="b"/>
                <a:pathLst>
                  <a:path w="108" h="108" extrusionOk="0">
                    <a:moveTo>
                      <a:pt x="3" y="72"/>
                    </a:moveTo>
                    <a:lnTo>
                      <a:pt x="3" y="72"/>
                    </a:lnTo>
                    <a:lnTo>
                      <a:pt x="11" y="83"/>
                    </a:lnTo>
                    <a:lnTo>
                      <a:pt x="14" y="90"/>
                    </a:lnTo>
                    <a:lnTo>
                      <a:pt x="32" y="101"/>
                    </a:lnTo>
                    <a:lnTo>
                      <a:pt x="50" y="108"/>
                    </a:lnTo>
                    <a:lnTo>
                      <a:pt x="61" y="108"/>
                    </a:lnTo>
                    <a:lnTo>
                      <a:pt x="72" y="105"/>
                    </a:lnTo>
                    <a:lnTo>
                      <a:pt x="83" y="101"/>
                    </a:lnTo>
                    <a:lnTo>
                      <a:pt x="90" y="94"/>
                    </a:lnTo>
                    <a:lnTo>
                      <a:pt x="101" y="76"/>
                    </a:lnTo>
                    <a:lnTo>
                      <a:pt x="108" y="58"/>
                    </a:lnTo>
                    <a:lnTo>
                      <a:pt x="104" y="36"/>
                    </a:lnTo>
                    <a:lnTo>
                      <a:pt x="94" y="18"/>
                    </a:lnTo>
                    <a:lnTo>
                      <a:pt x="76" y="7"/>
                    </a:lnTo>
                    <a:lnTo>
                      <a:pt x="58" y="0"/>
                    </a:lnTo>
                    <a:lnTo>
                      <a:pt x="36" y="4"/>
                    </a:lnTo>
                    <a:lnTo>
                      <a:pt x="18" y="15"/>
                    </a:lnTo>
                    <a:lnTo>
                      <a:pt x="7" y="33"/>
                    </a:lnTo>
                    <a:lnTo>
                      <a:pt x="0" y="51"/>
                    </a:lnTo>
                    <a:lnTo>
                      <a:pt x="3" y="61"/>
                    </a:lnTo>
                    <a:lnTo>
                      <a:pt x="3" y="72"/>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5" name="Google Shape;1125;p82"/>
              <p:cNvSpPr/>
              <p:nvPr/>
            </p:nvSpPr>
            <p:spPr>
              <a:xfrm>
                <a:off x="2406" y="2057"/>
                <a:ext cx="105" cy="108"/>
              </a:xfrm>
              <a:custGeom>
                <a:avLst/>
                <a:gdLst/>
                <a:ahLst/>
                <a:cxnLst/>
                <a:rect l="l" t="t" r="r" b="b"/>
                <a:pathLst>
                  <a:path w="105" h="108" extrusionOk="0">
                    <a:moveTo>
                      <a:pt x="0" y="72"/>
                    </a:moveTo>
                    <a:lnTo>
                      <a:pt x="0" y="72"/>
                    </a:lnTo>
                    <a:lnTo>
                      <a:pt x="11" y="90"/>
                    </a:lnTo>
                    <a:lnTo>
                      <a:pt x="29" y="101"/>
                    </a:lnTo>
                    <a:lnTo>
                      <a:pt x="47" y="108"/>
                    </a:lnTo>
                    <a:lnTo>
                      <a:pt x="58" y="108"/>
                    </a:lnTo>
                    <a:lnTo>
                      <a:pt x="69" y="105"/>
                    </a:lnTo>
                    <a:lnTo>
                      <a:pt x="80" y="101"/>
                    </a:lnTo>
                    <a:lnTo>
                      <a:pt x="87" y="94"/>
                    </a:lnTo>
                    <a:lnTo>
                      <a:pt x="98" y="76"/>
                    </a:lnTo>
                    <a:lnTo>
                      <a:pt x="105" y="58"/>
                    </a:lnTo>
                    <a:lnTo>
                      <a:pt x="101" y="47"/>
                    </a:lnTo>
                    <a:lnTo>
                      <a:pt x="101" y="36"/>
                    </a:lnTo>
                    <a:lnTo>
                      <a:pt x="94" y="25"/>
                    </a:lnTo>
                    <a:lnTo>
                      <a:pt x="91" y="18"/>
                    </a:lnTo>
                    <a:lnTo>
                      <a:pt x="73" y="7"/>
                    </a:lnTo>
                    <a:lnTo>
                      <a:pt x="55" y="0"/>
                    </a:lnTo>
                    <a:lnTo>
                      <a:pt x="44" y="0"/>
                    </a:lnTo>
                    <a:lnTo>
                      <a:pt x="33" y="4"/>
                    </a:lnTo>
                    <a:lnTo>
                      <a:pt x="26" y="7"/>
                    </a:lnTo>
                    <a:lnTo>
                      <a:pt x="15" y="15"/>
                    </a:lnTo>
                    <a:lnTo>
                      <a:pt x="4" y="33"/>
                    </a:lnTo>
                    <a:lnTo>
                      <a:pt x="0" y="51"/>
                    </a:lnTo>
                    <a:lnTo>
                      <a:pt x="0" y="72"/>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6" name="Google Shape;1126;p82"/>
              <p:cNvSpPr/>
              <p:nvPr/>
            </p:nvSpPr>
            <p:spPr>
              <a:xfrm>
                <a:off x="2406" y="2057"/>
                <a:ext cx="101" cy="108"/>
              </a:xfrm>
              <a:custGeom>
                <a:avLst/>
                <a:gdLst/>
                <a:ahLst/>
                <a:cxnLst/>
                <a:rect l="l" t="t" r="r" b="b"/>
                <a:pathLst>
                  <a:path w="101" h="108" extrusionOk="0">
                    <a:moveTo>
                      <a:pt x="4" y="72"/>
                    </a:moveTo>
                    <a:lnTo>
                      <a:pt x="4" y="72"/>
                    </a:lnTo>
                    <a:lnTo>
                      <a:pt x="15" y="90"/>
                    </a:lnTo>
                    <a:lnTo>
                      <a:pt x="29" y="101"/>
                    </a:lnTo>
                    <a:lnTo>
                      <a:pt x="47" y="108"/>
                    </a:lnTo>
                    <a:lnTo>
                      <a:pt x="69" y="105"/>
                    </a:lnTo>
                    <a:lnTo>
                      <a:pt x="87" y="94"/>
                    </a:lnTo>
                    <a:lnTo>
                      <a:pt x="98" y="76"/>
                    </a:lnTo>
                    <a:lnTo>
                      <a:pt x="101" y="58"/>
                    </a:lnTo>
                    <a:lnTo>
                      <a:pt x="101" y="36"/>
                    </a:lnTo>
                    <a:lnTo>
                      <a:pt x="94" y="25"/>
                    </a:lnTo>
                    <a:lnTo>
                      <a:pt x="91" y="18"/>
                    </a:lnTo>
                    <a:lnTo>
                      <a:pt x="73" y="7"/>
                    </a:lnTo>
                    <a:lnTo>
                      <a:pt x="55" y="0"/>
                    </a:lnTo>
                    <a:lnTo>
                      <a:pt x="33" y="4"/>
                    </a:lnTo>
                    <a:lnTo>
                      <a:pt x="26" y="7"/>
                    </a:lnTo>
                    <a:lnTo>
                      <a:pt x="15" y="15"/>
                    </a:lnTo>
                    <a:lnTo>
                      <a:pt x="4" y="33"/>
                    </a:lnTo>
                    <a:lnTo>
                      <a:pt x="0" y="51"/>
                    </a:lnTo>
                    <a:lnTo>
                      <a:pt x="0" y="61"/>
                    </a:lnTo>
                    <a:lnTo>
                      <a:pt x="4" y="72"/>
                    </a:lnTo>
                    <a:close/>
                  </a:path>
                </a:pathLst>
              </a:custGeom>
              <a:solidFill>
                <a:srgbClr val="8162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7" name="Google Shape;1127;p82"/>
              <p:cNvSpPr/>
              <p:nvPr/>
            </p:nvSpPr>
            <p:spPr>
              <a:xfrm>
                <a:off x="2406" y="2057"/>
                <a:ext cx="101" cy="105"/>
              </a:xfrm>
              <a:custGeom>
                <a:avLst/>
                <a:gdLst/>
                <a:ahLst/>
                <a:cxnLst/>
                <a:rect l="l" t="t" r="r" b="b"/>
                <a:pathLst>
                  <a:path w="101" h="105" extrusionOk="0">
                    <a:moveTo>
                      <a:pt x="4" y="72"/>
                    </a:moveTo>
                    <a:lnTo>
                      <a:pt x="4" y="72"/>
                    </a:lnTo>
                    <a:lnTo>
                      <a:pt x="15" y="90"/>
                    </a:lnTo>
                    <a:lnTo>
                      <a:pt x="29" y="101"/>
                    </a:lnTo>
                    <a:lnTo>
                      <a:pt x="47" y="105"/>
                    </a:lnTo>
                    <a:lnTo>
                      <a:pt x="58" y="105"/>
                    </a:lnTo>
                    <a:lnTo>
                      <a:pt x="69" y="105"/>
                    </a:lnTo>
                    <a:lnTo>
                      <a:pt x="80" y="98"/>
                    </a:lnTo>
                    <a:lnTo>
                      <a:pt x="87" y="94"/>
                    </a:lnTo>
                    <a:lnTo>
                      <a:pt x="98" y="76"/>
                    </a:lnTo>
                    <a:lnTo>
                      <a:pt x="101" y="58"/>
                    </a:lnTo>
                    <a:lnTo>
                      <a:pt x="101" y="36"/>
                    </a:lnTo>
                    <a:lnTo>
                      <a:pt x="91" y="18"/>
                    </a:lnTo>
                    <a:lnTo>
                      <a:pt x="73" y="7"/>
                    </a:lnTo>
                    <a:lnTo>
                      <a:pt x="55" y="0"/>
                    </a:lnTo>
                    <a:lnTo>
                      <a:pt x="33" y="4"/>
                    </a:lnTo>
                    <a:lnTo>
                      <a:pt x="15" y="15"/>
                    </a:lnTo>
                    <a:lnTo>
                      <a:pt x="4" y="33"/>
                    </a:lnTo>
                    <a:lnTo>
                      <a:pt x="0" y="51"/>
                    </a:lnTo>
                    <a:lnTo>
                      <a:pt x="4" y="72"/>
                    </a:lnTo>
                    <a:close/>
                  </a:path>
                </a:pathLst>
              </a:custGeom>
              <a:solidFill>
                <a:srgbClr val="81614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8" name="Google Shape;1128;p82"/>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101"/>
                    </a:lnTo>
                    <a:lnTo>
                      <a:pt x="87" y="90"/>
                    </a:lnTo>
                    <a:lnTo>
                      <a:pt x="98" y="72"/>
                    </a:lnTo>
                    <a:lnTo>
                      <a:pt x="101" y="54"/>
                    </a:lnTo>
                    <a:lnTo>
                      <a:pt x="98" y="32"/>
                    </a:lnTo>
                    <a:lnTo>
                      <a:pt x="91" y="14"/>
                    </a:lnTo>
                    <a:lnTo>
                      <a:pt x="73" y="3"/>
                    </a:lnTo>
                    <a:lnTo>
                      <a:pt x="55" y="0"/>
                    </a:lnTo>
                    <a:lnTo>
                      <a:pt x="33" y="0"/>
                    </a:lnTo>
                    <a:lnTo>
                      <a:pt x="26" y="7"/>
                    </a:lnTo>
                    <a:lnTo>
                      <a:pt x="15" y="11"/>
                    </a:lnTo>
                    <a:lnTo>
                      <a:pt x="4" y="29"/>
                    </a:lnTo>
                    <a:lnTo>
                      <a:pt x="0" y="47"/>
                    </a:lnTo>
                    <a:lnTo>
                      <a:pt x="4" y="68"/>
                    </a:lnTo>
                    <a:close/>
                  </a:path>
                </a:pathLst>
              </a:custGeom>
              <a:solidFill>
                <a:srgbClr val="84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9" name="Google Shape;1129;p82"/>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101"/>
                    </a:lnTo>
                    <a:lnTo>
                      <a:pt x="76" y="94"/>
                    </a:lnTo>
                    <a:lnTo>
                      <a:pt x="87" y="90"/>
                    </a:lnTo>
                    <a:lnTo>
                      <a:pt x="98" y="72"/>
                    </a:lnTo>
                    <a:lnTo>
                      <a:pt x="101" y="54"/>
                    </a:lnTo>
                    <a:lnTo>
                      <a:pt x="98" y="32"/>
                    </a:lnTo>
                    <a:lnTo>
                      <a:pt x="91" y="14"/>
                    </a:lnTo>
                    <a:lnTo>
                      <a:pt x="73" y="3"/>
                    </a:lnTo>
                    <a:lnTo>
                      <a:pt x="55" y="0"/>
                    </a:lnTo>
                    <a:lnTo>
                      <a:pt x="33" y="0"/>
                    </a:lnTo>
                    <a:lnTo>
                      <a:pt x="18" y="11"/>
                    </a:lnTo>
                    <a:lnTo>
                      <a:pt x="4" y="29"/>
                    </a:lnTo>
                    <a:lnTo>
                      <a:pt x="0" y="47"/>
                    </a:lnTo>
                    <a:lnTo>
                      <a:pt x="0" y="57"/>
                    </a:lnTo>
                    <a:lnTo>
                      <a:pt x="4" y="68"/>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0" name="Google Shape;1130;p82"/>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97"/>
                    </a:lnTo>
                    <a:lnTo>
                      <a:pt x="87" y="86"/>
                    </a:lnTo>
                    <a:lnTo>
                      <a:pt x="98" y="72"/>
                    </a:lnTo>
                    <a:lnTo>
                      <a:pt x="101" y="54"/>
                    </a:lnTo>
                    <a:lnTo>
                      <a:pt x="101" y="43"/>
                    </a:lnTo>
                    <a:lnTo>
                      <a:pt x="98" y="32"/>
                    </a:lnTo>
                    <a:lnTo>
                      <a:pt x="87" y="18"/>
                    </a:lnTo>
                    <a:lnTo>
                      <a:pt x="73" y="3"/>
                    </a:lnTo>
                    <a:lnTo>
                      <a:pt x="55" y="0"/>
                    </a:lnTo>
                    <a:lnTo>
                      <a:pt x="33" y="3"/>
                    </a:lnTo>
                    <a:lnTo>
                      <a:pt x="18" y="14"/>
                    </a:lnTo>
                    <a:lnTo>
                      <a:pt x="4" y="29"/>
                    </a:lnTo>
                    <a:lnTo>
                      <a:pt x="0" y="47"/>
                    </a:lnTo>
                    <a:lnTo>
                      <a:pt x="4" y="68"/>
                    </a:lnTo>
                    <a:close/>
                  </a:path>
                </a:pathLst>
              </a:custGeom>
              <a:solidFill>
                <a:srgbClr val="84614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1" name="Google Shape;1131;p82"/>
              <p:cNvSpPr/>
              <p:nvPr/>
            </p:nvSpPr>
            <p:spPr>
              <a:xfrm>
                <a:off x="2406" y="2061"/>
                <a:ext cx="101" cy="101"/>
              </a:xfrm>
              <a:custGeom>
                <a:avLst/>
                <a:gdLst/>
                <a:ahLst/>
                <a:cxnLst/>
                <a:rect l="l" t="t" r="r" b="b"/>
                <a:pathLst>
                  <a:path w="101" h="101" extrusionOk="0">
                    <a:moveTo>
                      <a:pt x="4" y="68"/>
                    </a:moveTo>
                    <a:lnTo>
                      <a:pt x="4" y="68"/>
                    </a:lnTo>
                    <a:lnTo>
                      <a:pt x="15" y="86"/>
                    </a:lnTo>
                    <a:lnTo>
                      <a:pt x="29" y="97"/>
                    </a:lnTo>
                    <a:lnTo>
                      <a:pt x="47" y="101"/>
                    </a:lnTo>
                    <a:lnTo>
                      <a:pt x="69" y="97"/>
                    </a:lnTo>
                    <a:lnTo>
                      <a:pt x="83" y="86"/>
                    </a:lnTo>
                    <a:lnTo>
                      <a:pt x="98" y="72"/>
                    </a:lnTo>
                    <a:lnTo>
                      <a:pt x="101" y="54"/>
                    </a:lnTo>
                    <a:lnTo>
                      <a:pt x="98" y="32"/>
                    </a:lnTo>
                    <a:lnTo>
                      <a:pt x="87" y="18"/>
                    </a:lnTo>
                    <a:lnTo>
                      <a:pt x="73" y="3"/>
                    </a:lnTo>
                    <a:lnTo>
                      <a:pt x="55" y="0"/>
                    </a:lnTo>
                    <a:lnTo>
                      <a:pt x="33" y="3"/>
                    </a:lnTo>
                    <a:lnTo>
                      <a:pt x="18" y="14"/>
                    </a:lnTo>
                    <a:lnTo>
                      <a:pt x="4" y="29"/>
                    </a:lnTo>
                    <a:lnTo>
                      <a:pt x="0" y="47"/>
                    </a:lnTo>
                    <a:lnTo>
                      <a:pt x="4" y="68"/>
                    </a:lnTo>
                    <a:close/>
                  </a:path>
                </a:pathLst>
              </a:custGeom>
              <a:solidFill>
                <a:srgbClr val="8663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2" name="Google Shape;1132;p82"/>
              <p:cNvSpPr/>
              <p:nvPr/>
            </p:nvSpPr>
            <p:spPr>
              <a:xfrm>
                <a:off x="2406" y="2061"/>
                <a:ext cx="101" cy="101"/>
              </a:xfrm>
              <a:custGeom>
                <a:avLst/>
                <a:gdLst/>
                <a:ahLst/>
                <a:cxnLst/>
                <a:rect l="l" t="t" r="r" b="b"/>
                <a:pathLst>
                  <a:path w="101" h="101" extrusionOk="0">
                    <a:moveTo>
                      <a:pt x="4" y="68"/>
                    </a:moveTo>
                    <a:lnTo>
                      <a:pt x="4" y="68"/>
                    </a:lnTo>
                    <a:lnTo>
                      <a:pt x="15" y="83"/>
                    </a:lnTo>
                    <a:lnTo>
                      <a:pt x="29" y="94"/>
                    </a:lnTo>
                    <a:lnTo>
                      <a:pt x="47" y="101"/>
                    </a:lnTo>
                    <a:lnTo>
                      <a:pt x="69" y="97"/>
                    </a:lnTo>
                    <a:lnTo>
                      <a:pt x="83" y="86"/>
                    </a:lnTo>
                    <a:lnTo>
                      <a:pt x="98" y="72"/>
                    </a:lnTo>
                    <a:lnTo>
                      <a:pt x="101" y="54"/>
                    </a:lnTo>
                    <a:lnTo>
                      <a:pt x="98" y="32"/>
                    </a:lnTo>
                    <a:lnTo>
                      <a:pt x="87" y="18"/>
                    </a:lnTo>
                    <a:lnTo>
                      <a:pt x="73" y="3"/>
                    </a:lnTo>
                    <a:lnTo>
                      <a:pt x="55" y="0"/>
                    </a:lnTo>
                    <a:lnTo>
                      <a:pt x="36" y="3"/>
                    </a:lnTo>
                    <a:lnTo>
                      <a:pt x="18" y="14"/>
                    </a:lnTo>
                    <a:lnTo>
                      <a:pt x="8" y="29"/>
                    </a:lnTo>
                    <a:lnTo>
                      <a:pt x="0" y="47"/>
                    </a:lnTo>
                    <a:lnTo>
                      <a:pt x="4" y="68"/>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3" name="Google Shape;1133;p82"/>
              <p:cNvSpPr/>
              <p:nvPr/>
            </p:nvSpPr>
            <p:spPr>
              <a:xfrm>
                <a:off x="2406" y="2061"/>
                <a:ext cx="101" cy="101"/>
              </a:xfrm>
              <a:custGeom>
                <a:avLst/>
                <a:gdLst/>
                <a:ahLst/>
                <a:cxnLst/>
                <a:rect l="l" t="t" r="r" b="b"/>
                <a:pathLst>
                  <a:path w="101" h="101" extrusionOk="0">
                    <a:moveTo>
                      <a:pt x="4" y="68"/>
                    </a:moveTo>
                    <a:lnTo>
                      <a:pt x="4" y="68"/>
                    </a:lnTo>
                    <a:lnTo>
                      <a:pt x="15" y="83"/>
                    </a:lnTo>
                    <a:lnTo>
                      <a:pt x="29" y="94"/>
                    </a:lnTo>
                    <a:lnTo>
                      <a:pt x="47" y="101"/>
                    </a:lnTo>
                    <a:lnTo>
                      <a:pt x="69" y="97"/>
                    </a:lnTo>
                    <a:lnTo>
                      <a:pt x="83" y="86"/>
                    </a:lnTo>
                    <a:lnTo>
                      <a:pt x="94" y="72"/>
                    </a:lnTo>
                    <a:lnTo>
                      <a:pt x="101" y="54"/>
                    </a:lnTo>
                    <a:lnTo>
                      <a:pt x="98" y="32"/>
                    </a:lnTo>
                    <a:lnTo>
                      <a:pt x="87" y="18"/>
                    </a:lnTo>
                    <a:lnTo>
                      <a:pt x="73" y="7"/>
                    </a:lnTo>
                    <a:lnTo>
                      <a:pt x="55" y="0"/>
                    </a:lnTo>
                    <a:lnTo>
                      <a:pt x="36" y="3"/>
                    </a:lnTo>
                    <a:lnTo>
                      <a:pt x="18" y="14"/>
                    </a:lnTo>
                    <a:lnTo>
                      <a:pt x="8" y="29"/>
                    </a:lnTo>
                    <a:lnTo>
                      <a:pt x="0" y="47"/>
                    </a:lnTo>
                    <a:lnTo>
                      <a:pt x="4" y="68"/>
                    </a:lnTo>
                    <a:close/>
                  </a:path>
                </a:pathLst>
              </a:custGeom>
              <a:solidFill>
                <a:srgbClr val="86624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4" name="Google Shape;1134;p82"/>
              <p:cNvSpPr/>
              <p:nvPr/>
            </p:nvSpPr>
            <p:spPr>
              <a:xfrm>
                <a:off x="2410" y="2061"/>
                <a:ext cx="97" cy="101"/>
              </a:xfrm>
              <a:custGeom>
                <a:avLst/>
                <a:gdLst/>
                <a:ahLst/>
                <a:cxnLst/>
                <a:rect l="l" t="t" r="r" b="b"/>
                <a:pathLst>
                  <a:path w="97" h="101" extrusionOk="0">
                    <a:moveTo>
                      <a:pt x="0" y="68"/>
                    </a:moveTo>
                    <a:lnTo>
                      <a:pt x="0" y="68"/>
                    </a:lnTo>
                    <a:lnTo>
                      <a:pt x="11" y="83"/>
                    </a:lnTo>
                    <a:lnTo>
                      <a:pt x="25" y="94"/>
                    </a:lnTo>
                    <a:lnTo>
                      <a:pt x="43" y="101"/>
                    </a:lnTo>
                    <a:lnTo>
                      <a:pt x="65" y="97"/>
                    </a:lnTo>
                    <a:lnTo>
                      <a:pt x="79" y="86"/>
                    </a:lnTo>
                    <a:lnTo>
                      <a:pt x="90" y="72"/>
                    </a:lnTo>
                    <a:lnTo>
                      <a:pt x="97" y="54"/>
                    </a:lnTo>
                    <a:lnTo>
                      <a:pt x="94" y="32"/>
                    </a:lnTo>
                    <a:lnTo>
                      <a:pt x="83" y="18"/>
                    </a:lnTo>
                    <a:lnTo>
                      <a:pt x="69" y="7"/>
                    </a:lnTo>
                    <a:lnTo>
                      <a:pt x="51" y="0"/>
                    </a:lnTo>
                    <a:lnTo>
                      <a:pt x="32" y="3"/>
                    </a:lnTo>
                    <a:lnTo>
                      <a:pt x="14" y="14"/>
                    </a:lnTo>
                    <a:lnTo>
                      <a:pt x="4" y="29"/>
                    </a:lnTo>
                    <a:lnTo>
                      <a:pt x="0" y="47"/>
                    </a:lnTo>
                    <a:lnTo>
                      <a:pt x="0" y="68"/>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5" name="Google Shape;1135;p82"/>
              <p:cNvSpPr/>
              <p:nvPr/>
            </p:nvSpPr>
            <p:spPr>
              <a:xfrm>
                <a:off x="2410" y="2064"/>
                <a:ext cx="94" cy="98"/>
              </a:xfrm>
              <a:custGeom>
                <a:avLst/>
                <a:gdLst/>
                <a:ahLst/>
                <a:cxnLst/>
                <a:rect l="l" t="t" r="r" b="b"/>
                <a:pathLst>
                  <a:path w="94" h="98" extrusionOk="0">
                    <a:moveTo>
                      <a:pt x="0" y="65"/>
                    </a:moveTo>
                    <a:lnTo>
                      <a:pt x="0" y="65"/>
                    </a:lnTo>
                    <a:lnTo>
                      <a:pt x="11" y="80"/>
                    </a:lnTo>
                    <a:lnTo>
                      <a:pt x="25" y="91"/>
                    </a:lnTo>
                    <a:lnTo>
                      <a:pt x="43" y="98"/>
                    </a:lnTo>
                    <a:lnTo>
                      <a:pt x="65" y="94"/>
                    </a:lnTo>
                    <a:lnTo>
                      <a:pt x="79" y="83"/>
                    </a:lnTo>
                    <a:lnTo>
                      <a:pt x="90" y="69"/>
                    </a:lnTo>
                    <a:lnTo>
                      <a:pt x="94" y="51"/>
                    </a:lnTo>
                    <a:lnTo>
                      <a:pt x="94" y="29"/>
                    </a:lnTo>
                    <a:lnTo>
                      <a:pt x="83" y="15"/>
                    </a:lnTo>
                    <a:lnTo>
                      <a:pt x="69" y="4"/>
                    </a:lnTo>
                    <a:lnTo>
                      <a:pt x="51" y="0"/>
                    </a:lnTo>
                    <a:lnTo>
                      <a:pt x="32" y="0"/>
                    </a:lnTo>
                    <a:lnTo>
                      <a:pt x="14" y="11"/>
                    </a:lnTo>
                    <a:lnTo>
                      <a:pt x="4" y="26"/>
                    </a:lnTo>
                    <a:lnTo>
                      <a:pt x="0" y="44"/>
                    </a:lnTo>
                    <a:lnTo>
                      <a:pt x="0" y="65"/>
                    </a:lnTo>
                    <a:close/>
                  </a:path>
                </a:pathLst>
              </a:custGeom>
              <a:solidFill>
                <a:srgbClr val="8862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6" name="Google Shape;1136;p82"/>
              <p:cNvSpPr/>
              <p:nvPr/>
            </p:nvSpPr>
            <p:spPr>
              <a:xfrm>
                <a:off x="2410" y="2064"/>
                <a:ext cx="94" cy="94"/>
              </a:xfrm>
              <a:custGeom>
                <a:avLst/>
                <a:gdLst/>
                <a:ahLst/>
                <a:cxnLst/>
                <a:rect l="l" t="t" r="r" b="b"/>
                <a:pathLst>
                  <a:path w="94" h="94" extrusionOk="0">
                    <a:moveTo>
                      <a:pt x="0" y="65"/>
                    </a:moveTo>
                    <a:lnTo>
                      <a:pt x="0" y="65"/>
                    </a:lnTo>
                    <a:lnTo>
                      <a:pt x="11" y="80"/>
                    </a:lnTo>
                    <a:lnTo>
                      <a:pt x="25" y="91"/>
                    </a:lnTo>
                    <a:lnTo>
                      <a:pt x="43" y="94"/>
                    </a:lnTo>
                    <a:lnTo>
                      <a:pt x="61" y="94"/>
                    </a:lnTo>
                    <a:lnTo>
                      <a:pt x="79" y="83"/>
                    </a:lnTo>
                    <a:lnTo>
                      <a:pt x="90" y="69"/>
                    </a:lnTo>
                    <a:lnTo>
                      <a:pt x="94" y="51"/>
                    </a:lnTo>
                    <a:lnTo>
                      <a:pt x="94" y="29"/>
                    </a:lnTo>
                    <a:lnTo>
                      <a:pt x="83" y="15"/>
                    </a:lnTo>
                    <a:lnTo>
                      <a:pt x="69" y="4"/>
                    </a:lnTo>
                    <a:lnTo>
                      <a:pt x="51" y="0"/>
                    </a:lnTo>
                    <a:lnTo>
                      <a:pt x="32" y="0"/>
                    </a:lnTo>
                    <a:lnTo>
                      <a:pt x="14" y="11"/>
                    </a:lnTo>
                    <a:lnTo>
                      <a:pt x="4" y="26"/>
                    </a:lnTo>
                    <a:lnTo>
                      <a:pt x="0" y="44"/>
                    </a:lnTo>
                    <a:lnTo>
                      <a:pt x="0" y="65"/>
                    </a:lnTo>
                    <a:close/>
                  </a:path>
                </a:pathLst>
              </a:custGeom>
              <a:solidFill>
                <a:srgbClr val="8A64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7" name="Google Shape;1137;p82"/>
              <p:cNvSpPr/>
              <p:nvPr/>
            </p:nvSpPr>
            <p:spPr>
              <a:xfrm>
                <a:off x="2410" y="2064"/>
                <a:ext cx="94" cy="94"/>
              </a:xfrm>
              <a:custGeom>
                <a:avLst/>
                <a:gdLst/>
                <a:ahLst/>
                <a:cxnLst/>
                <a:rect l="l" t="t" r="r" b="b"/>
                <a:pathLst>
                  <a:path w="94" h="94" extrusionOk="0">
                    <a:moveTo>
                      <a:pt x="4" y="62"/>
                    </a:moveTo>
                    <a:lnTo>
                      <a:pt x="4" y="62"/>
                    </a:lnTo>
                    <a:lnTo>
                      <a:pt x="11" y="80"/>
                    </a:lnTo>
                    <a:lnTo>
                      <a:pt x="29" y="91"/>
                    </a:lnTo>
                    <a:lnTo>
                      <a:pt x="43" y="94"/>
                    </a:lnTo>
                    <a:lnTo>
                      <a:pt x="61" y="91"/>
                    </a:lnTo>
                    <a:lnTo>
                      <a:pt x="79" y="83"/>
                    </a:lnTo>
                    <a:lnTo>
                      <a:pt x="90" y="69"/>
                    </a:lnTo>
                    <a:lnTo>
                      <a:pt x="94" y="51"/>
                    </a:lnTo>
                    <a:lnTo>
                      <a:pt x="94" y="33"/>
                    </a:lnTo>
                    <a:lnTo>
                      <a:pt x="83" y="15"/>
                    </a:lnTo>
                    <a:lnTo>
                      <a:pt x="69" y="4"/>
                    </a:lnTo>
                    <a:lnTo>
                      <a:pt x="51" y="0"/>
                    </a:lnTo>
                    <a:lnTo>
                      <a:pt x="32" y="0"/>
                    </a:lnTo>
                    <a:lnTo>
                      <a:pt x="14" y="11"/>
                    </a:lnTo>
                    <a:lnTo>
                      <a:pt x="4" y="26"/>
                    </a:lnTo>
                    <a:lnTo>
                      <a:pt x="0" y="44"/>
                    </a:lnTo>
                    <a:lnTo>
                      <a:pt x="4" y="62"/>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82"/>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83" y="15"/>
                    </a:lnTo>
                    <a:lnTo>
                      <a:pt x="69" y="4"/>
                    </a:lnTo>
                    <a:lnTo>
                      <a:pt x="51" y="0"/>
                    </a:lnTo>
                    <a:lnTo>
                      <a:pt x="32" y="4"/>
                    </a:lnTo>
                    <a:lnTo>
                      <a:pt x="14" y="11"/>
                    </a:lnTo>
                    <a:lnTo>
                      <a:pt x="4" y="26"/>
                    </a:lnTo>
                    <a:lnTo>
                      <a:pt x="0" y="44"/>
                    </a:lnTo>
                    <a:lnTo>
                      <a:pt x="4" y="62"/>
                    </a:lnTo>
                    <a:close/>
                  </a:path>
                </a:pathLst>
              </a:custGeom>
              <a:solidFill>
                <a:srgbClr val="8A63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82"/>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83" y="15"/>
                    </a:lnTo>
                    <a:lnTo>
                      <a:pt x="69" y="4"/>
                    </a:lnTo>
                    <a:lnTo>
                      <a:pt x="51" y="0"/>
                    </a:lnTo>
                    <a:lnTo>
                      <a:pt x="32" y="4"/>
                    </a:lnTo>
                    <a:lnTo>
                      <a:pt x="14" y="11"/>
                    </a:lnTo>
                    <a:lnTo>
                      <a:pt x="4" y="26"/>
                    </a:lnTo>
                    <a:lnTo>
                      <a:pt x="0" y="44"/>
                    </a:lnTo>
                    <a:lnTo>
                      <a:pt x="4" y="62"/>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82"/>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79" y="15"/>
                    </a:lnTo>
                    <a:lnTo>
                      <a:pt x="69" y="4"/>
                    </a:lnTo>
                    <a:lnTo>
                      <a:pt x="51" y="0"/>
                    </a:lnTo>
                    <a:lnTo>
                      <a:pt x="32" y="4"/>
                    </a:lnTo>
                    <a:lnTo>
                      <a:pt x="18" y="15"/>
                    </a:lnTo>
                    <a:lnTo>
                      <a:pt x="7" y="29"/>
                    </a:lnTo>
                    <a:lnTo>
                      <a:pt x="0" y="44"/>
                    </a:lnTo>
                    <a:lnTo>
                      <a:pt x="4" y="62"/>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82"/>
              <p:cNvSpPr/>
              <p:nvPr/>
            </p:nvSpPr>
            <p:spPr>
              <a:xfrm>
                <a:off x="2410" y="2064"/>
                <a:ext cx="94" cy="94"/>
              </a:xfrm>
              <a:custGeom>
                <a:avLst/>
                <a:gdLst/>
                <a:ahLst/>
                <a:cxnLst/>
                <a:rect l="l" t="t" r="r" b="b"/>
                <a:pathLst>
                  <a:path w="94" h="94" extrusionOk="0">
                    <a:moveTo>
                      <a:pt x="4" y="62"/>
                    </a:moveTo>
                    <a:lnTo>
                      <a:pt x="4" y="62"/>
                    </a:lnTo>
                    <a:lnTo>
                      <a:pt x="14" y="80"/>
                    </a:lnTo>
                    <a:lnTo>
                      <a:pt x="29" y="91"/>
                    </a:lnTo>
                    <a:lnTo>
                      <a:pt x="43" y="94"/>
                    </a:lnTo>
                    <a:lnTo>
                      <a:pt x="61" y="91"/>
                    </a:lnTo>
                    <a:lnTo>
                      <a:pt x="79" y="83"/>
                    </a:lnTo>
                    <a:lnTo>
                      <a:pt x="90" y="69"/>
                    </a:lnTo>
                    <a:lnTo>
                      <a:pt x="94" y="51"/>
                    </a:lnTo>
                    <a:lnTo>
                      <a:pt x="90" y="33"/>
                    </a:lnTo>
                    <a:lnTo>
                      <a:pt x="79" y="15"/>
                    </a:lnTo>
                    <a:lnTo>
                      <a:pt x="69" y="4"/>
                    </a:lnTo>
                    <a:lnTo>
                      <a:pt x="51" y="0"/>
                    </a:lnTo>
                    <a:lnTo>
                      <a:pt x="32" y="4"/>
                    </a:lnTo>
                    <a:lnTo>
                      <a:pt x="18" y="15"/>
                    </a:lnTo>
                    <a:lnTo>
                      <a:pt x="7" y="29"/>
                    </a:lnTo>
                    <a:lnTo>
                      <a:pt x="0" y="44"/>
                    </a:lnTo>
                    <a:lnTo>
                      <a:pt x="4" y="62"/>
                    </a:lnTo>
                    <a:close/>
                  </a:path>
                </a:pathLst>
              </a:custGeom>
              <a:solidFill>
                <a:srgbClr val="8D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82"/>
              <p:cNvSpPr/>
              <p:nvPr/>
            </p:nvSpPr>
            <p:spPr>
              <a:xfrm>
                <a:off x="2414" y="2064"/>
                <a:ext cx="90" cy="94"/>
              </a:xfrm>
              <a:custGeom>
                <a:avLst/>
                <a:gdLst/>
                <a:ahLst/>
                <a:cxnLst/>
                <a:rect l="l" t="t" r="r" b="b"/>
                <a:pathLst>
                  <a:path w="90" h="94" extrusionOk="0">
                    <a:moveTo>
                      <a:pt x="0" y="62"/>
                    </a:moveTo>
                    <a:lnTo>
                      <a:pt x="0" y="62"/>
                    </a:lnTo>
                    <a:lnTo>
                      <a:pt x="10" y="80"/>
                    </a:lnTo>
                    <a:lnTo>
                      <a:pt x="25" y="91"/>
                    </a:lnTo>
                    <a:lnTo>
                      <a:pt x="39" y="94"/>
                    </a:lnTo>
                    <a:lnTo>
                      <a:pt x="57" y="91"/>
                    </a:lnTo>
                    <a:lnTo>
                      <a:pt x="75" y="80"/>
                    </a:lnTo>
                    <a:lnTo>
                      <a:pt x="83" y="65"/>
                    </a:lnTo>
                    <a:lnTo>
                      <a:pt x="90" y="51"/>
                    </a:lnTo>
                    <a:lnTo>
                      <a:pt x="86" y="33"/>
                    </a:lnTo>
                    <a:lnTo>
                      <a:pt x="75" y="15"/>
                    </a:lnTo>
                    <a:lnTo>
                      <a:pt x="65" y="4"/>
                    </a:lnTo>
                    <a:lnTo>
                      <a:pt x="47" y="0"/>
                    </a:lnTo>
                    <a:lnTo>
                      <a:pt x="28" y="4"/>
                    </a:lnTo>
                    <a:lnTo>
                      <a:pt x="14" y="15"/>
                    </a:lnTo>
                    <a:lnTo>
                      <a:pt x="3" y="29"/>
                    </a:lnTo>
                    <a:lnTo>
                      <a:pt x="0" y="44"/>
                    </a:lnTo>
                    <a:lnTo>
                      <a:pt x="0" y="62"/>
                    </a:lnTo>
                    <a:close/>
                  </a:path>
                </a:pathLst>
              </a:custGeom>
              <a:solidFill>
                <a:srgbClr val="8D61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82"/>
              <p:cNvSpPr/>
              <p:nvPr/>
            </p:nvSpPr>
            <p:spPr>
              <a:xfrm>
                <a:off x="2414" y="2068"/>
                <a:ext cx="86" cy="90"/>
              </a:xfrm>
              <a:custGeom>
                <a:avLst/>
                <a:gdLst/>
                <a:ahLst/>
                <a:cxnLst/>
                <a:rect l="l" t="t" r="r" b="b"/>
                <a:pathLst>
                  <a:path w="86" h="90" extrusionOk="0">
                    <a:moveTo>
                      <a:pt x="0" y="58"/>
                    </a:moveTo>
                    <a:lnTo>
                      <a:pt x="0" y="58"/>
                    </a:lnTo>
                    <a:lnTo>
                      <a:pt x="10" y="76"/>
                    </a:lnTo>
                    <a:lnTo>
                      <a:pt x="25" y="83"/>
                    </a:lnTo>
                    <a:lnTo>
                      <a:pt x="39" y="90"/>
                    </a:lnTo>
                    <a:lnTo>
                      <a:pt x="57" y="87"/>
                    </a:lnTo>
                    <a:lnTo>
                      <a:pt x="72" y="76"/>
                    </a:lnTo>
                    <a:lnTo>
                      <a:pt x="83" y="61"/>
                    </a:lnTo>
                    <a:lnTo>
                      <a:pt x="86" y="47"/>
                    </a:lnTo>
                    <a:lnTo>
                      <a:pt x="86" y="29"/>
                    </a:lnTo>
                    <a:lnTo>
                      <a:pt x="75" y="14"/>
                    </a:lnTo>
                    <a:lnTo>
                      <a:pt x="61" y="4"/>
                    </a:lnTo>
                    <a:lnTo>
                      <a:pt x="47" y="0"/>
                    </a:lnTo>
                    <a:lnTo>
                      <a:pt x="28" y="0"/>
                    </a:lnTo>
                    <a:lnTo>
                      <a:pt x="14" y="11"/>
                    </a:lnTo>
                    <a:lnTo>
                      <a:pt x="3" y="25"/>
                    </a:lnTo>
                    <a:lnTo>
                      <a:pt x="0" y="40"/>
                    </a:lnTo>
                    <a:lnTo>
                      <a:pt x="0" y="58"/>
                    </a:lnTo>
                    <a:close/>
                  </a:path>
                </a:pathLst>
              </a:custGeom>
              <a:solidFill>
                <a:srgbClr val="8F63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82"/>
              <p:cNvSpPr/>
              <p:nvPr/>
            </p:nvSpPr>
            <p:spPr>
              <a:xfrm>
                <a:off x="2414" y="2068"/>
                <a:ext cx="86" cy="90"/>
              </a:xfrm>
              <a:custGeom>
                <a:avLst/>
                <a:gdLst/>
                <a:ahLst/>
                <a:cxnLst/>
                <a:rect l="l" t="t" r="r" b="b"/>
                <a:pathLst>
                  <a:path w="86" h="90" extrusionOk="0">
                    <a:moveTo>
                      <a:pt x="3" y="58"/>
                    </a:moveTo>
                    <a:lnTo>
                      <a:pt x="3" y="58"/>
                    </a:lnTo>
                    <a:lnTo>
                      <a:pt x="10" y="72"/>
                    </a:lnTo>
                    <a:lnTo>
                      <a:pt x="25" y="83"/>
                    </a:lnTo>
                    <a:lnTo>
                      <a:pt x="39" y="90"/>
                    </a:lnTo>
                    <a:lnTo>
                      <a:pt x="57" y="87"/>
                    </a:lnTo>
                    <a:lnTo>
                      <a:pt x="72" y="76"/>
                    </a:lnTo>
                    <a:lnTo>
                      <a:pt x="83" y="61"/>
                    </a:lnTo>
                    <a:lnTo>
                      <a:pt x="86" y="47"/>
                    </a:lnTo>
                    <a:lnTo>
                      <a:pt x="86" y="29"/>
                    </a:lnTo>
                    <a:lnTo>
                      <a:pt x="75" y="14"/>
                    </a:lnTo>
                    <a:lnTo>
                      <a:pt x="61" y="4"/>
                    </a:lnTo>
                    <a:lnTo>
                      <a:pt x="47" y="0"/>
                    </a:lnTo>
                    <a:lnTo>
                      <a:pt x="28" y="0"/>
                    </a:lnTo>
                    <a:lnTo>
                      <a:pt x="14" y="11"/>
                    </a:lnTo>
                    <a:lnTo>
                      <a:pt x="3" y="25"/>
                    </a:lnTo>
                    <a:lnTo>
                      <a:pt x="0" y="40"/>
                    </a:lnTo>
                    <a:lnTo>
                      <a:pt x="3" y="58"/>
                    </a:lnTo>
                    <a:close/>
                  </a:path>
                </a:pathLst>
              </a:custGeom>
              <a:solidFill>
                <a:srgbClr val="8F624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82"/>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7"/>
                    </a:lnTo>
                    <a:lnTo>
                      <a:pt x="72" y="76"/>
                    </a:lnTo>
                    <a:lnTo>
                      <a:pt x="83" y="61"/>
                    </a:lnTo>
                    <a:lnTo>
                      <a:pt x="86" y="47"/>
                    </a:lnTo>
                    <a:lnTo>
                      <a:pt x="86" y="29"/>
                    </a:lnTo>
                    <a:lnTo>
                      <a:pt x="75" y="14"/>
                    </a:lnTo>
                    <a:lnTo>
                      <a:pt x="61" y="4"/>
                    </a:lnTo>
                    <a:lnTo>
                      <a:pt x="47" y="0"/>
                    </a:lnTo>
                    <a:lnTo>
                      <a:pt x="28" y="4"/>
                    </a:lnTo>
                    <a:lnTo>
                      <a:pt x="14" y="11"/>
                    </a:lnTo>
                    <a:lnTo>
                      <a:pt x="3" y="25"/>
                    </a:lnTo>
                    <a:lnTo>
                      <a:pt x="0" y="40"/>
                    </a:lnTo>
                    <a:lnTo>
                      <a:pt x="3" y="58"/>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82"/>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7"/>
                    </a:lnTo>
                    <a:lnTo>
                      <a:pt x="72" y="76"/>
                    </a:lnTo>
                    <a:lnTo>
                      <a:pt x="83" y="61"/>
                    </a:lnTo>
                    <a:lnTo>
                      <a:pt x="86" y="47"/>
                    </a:lnTo>
                    <a:lnTo>
                      <a:pt x="83" y="29"/>
                    </a:lnTo>
                    <a:lnTo>
                      <a:pt x="75" y="14"/>
                    </a:lnTo>
                    <a:lnTo>
                      <a:pt x="61" y="4"/>
                    </a:lnTo>
                    <a:lnTo>
                      <a:pt x="47" y="0"/>
                    </a:lnTo>
                    <a:lnTo>
                      <a:pt x="28" y="4"/>
                    </a:lnTo>
                    <a:lnTo>
                      <a:pt x="14" y="11"/>
                    </a:lnTo>
                    <a:lnTo>
                      <a:pt x="3" y="25"/>
                    </a:lnTo>
                    <a:lnTo>
                      <a:pt x="0" y="40"/>
                    </a:lnTo>
                    <a:lnTo>
                      <a:pt x="3" y="58"/>
                    </a:lnTo>
                    <a:close/>
                  </a:path>
                </a:pathLst>
              </a:custGeom>
              <a:solidFill>
                <a:srgbClr val="9264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82"/>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7"/>
                    </a:lnTo>
                    <a:lnTo>
                      <a:pt x="72" y="76"/>
                    </a:lnTo>
                    <a:lnTo>
                      <a:pt x="83" y="61"/>
                    </a:lnTo>
                    <a:lnTo>
                      <a:pt x="86" y="47"/>
                    </a:lnTo>
                    <a:lnTo>
                      <a:pt x="83" y="29"/>
                    </a:lnTo>
                    <a:lnTo>
                      <a:pt x="75" y="14"/>
                    </a:lnTo>
                    <a:lnTo>
                      <a:pt x="61" y="4"/>
                    </a:lnTo>
                    <a:lnTo>
                      <a:pt x="47" y="0"/>
                    </a:lnTo>
                    <a:lnTo>
                      <a:pt x="28" y="4"/>
                    </a:lnTo>
                    <a:lnTo>
                      <a:pt x="14" y="11"/>
                    </a:lnTo>
                    <a:lnTo>
                      <a:pt x="3" y="25"/>
                    </a:lnTo>
                    <a:lnTo>
                      <a:pt x="0" y="40"/>
                    </a:lnTo>
                    <a:lnTo>
                      <a:pt x="3" y="58"/>
                    </a:lnTo>
                    <a:close/>
                  </a:path>
                </a:pathLst>
              </a:custGeom>
              <a:solidFill>
                <a:srgbClr val="92624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8" name="Google Shape;1148;p82"/>
              <p:cNvSpPr/>
              <p:nvPr/>
            </p:nvSpPr>
            <p:spPr>
              <a:xfrm>
                <a:off x="2414" y="2068"/>
                <a:ext cx="86" cy="87"/>
              </a:xfrm>
              <a:custGeom>
                <a:avLst/>
                <a:gdLst/>
                <a:ahLst/>
                <a:cxnLst/>
                <a:rect l="l" t="t" r="r" b="b"/>
                <a:pathLst>
                  <a:path w="86" h="87" extrusionOk="0">
                    <a:moveTo>
                      <a:pt x="3" y="58"/>
                    </a:moveTo>
                    <a:lnTo>
                      <a:pt x="3" y="58"/>
                    </a:lnTo>
                    <a:lnTo>
                      <a:pt x="10" y="72"/>
                    </a:lnTo>
                    <a:lnTo>
                      <a:pt x="25" y="83"/>
                    </a:lnTo>
                    <a:lnTo>
                      <a:pt x="39" y="87"/>
                    </a:lnTo>
                    <a:lnTo>
                      <a:pt x="57" y="83"/>
                    </a:lnTo>
                    <a:lnTo>
                      <a:pt x="72" y="76"/>
                    </a:lnTo>
                    <a:lnTo>
                      <a:pt x="83" y="61"/>
                    </a:lnTo>
                    <a:lnTo>
                      <a:pt x="86" y="47"/>
                    </a:lnTo>
                    <a:lnTo>
                      <a:pt x="83" y="29"/>
                    </a:lnTo>
                    <a:lnTo>
                      <a:pt x="75" y="14"/>
                    </a:lnTo>
                    <a:lnTo>
                      <a:pt x="61" y="4"/>
                    </a:lnTo>
                    <a:lnTo>
                      <a:pt x="47" y="0"/>
                    </a:lnTo>
                    <a:lnTo>
                      <a:pt x="28" y="4"/>
                    </a:lnTo>
                    <a:lnTo>
                      <a:pt x="14" y="11"/>
                    </a:lnTo>
                    <a:lnTo>
                      <a:pt x="3" y="25"/>
                    </a:lnTo>
                    <a:lnTo>
                      <a:pt x="0" y="40"/>
                    </a:lnTo>
                    <a:lnTo>
                      <a:pt x="3" y="58"/>
                    </a:lnTo>
                    <a:close/>
                  </a:path>
                </a:pathLst>
              </a:custGeom>
              <a:solidFill>
                <a:srgbClr val="9463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9" name="Google Shape;1149;p82"/>
              <p:cNvSpPr/>
              <p:nvPr/>
            </p:nvSpPr>
            <p:spPr>
              <a:xfrm>
                <a:off x="2414" y="2068"/>
                <a:ext cx="86" cy="87"/>
              </a:xfrm>
              <a:custGeom>
                <a:avLst/>
                <a:gdLst/>
                <a:ahLst/>
                <a:cxnLst/>
                <a:rect l="l" t="t" r="r" b="b"/>
                <a:pathLst>
                  <a:path w="86" h="87" extrusionOk="0">
                    <a:moveTo>
                      <a:pt x="3" y="58"/>
                    </a:moveTo>
                    <a:lnTo>
                      <a:pt x="3" y="58"/>
                    </a:lnTo>
                    <a:lnTo>
                      <a:pt x="14" y="72"/>
                    </a:lnTo>
                    <a:lnTo>
                      <a:pt x="25" y="83"/>
                    </a:lnTo>
                    <a:lnTo>
                      <a:pt x="39" y="87"/>
                    </a:lnTo>
                    <a:lnTo>
                      <a:pt x="57" y="83"/>
                    </a:lnTo>
                    <a:lnTo>
                      <a:pt x="72" y="76"/>
                    </a:lnTo>
                    <a:lnTo>
                      <a:pt x="83" y="61"/>
                    </a:lnTo>
                    <a:lnTo>
                      <a:pt x="86" y="47"/>
                    </a:lnTo>
                    <a:lnTo>
                      <a:pt x="83" y="29"/>
                    </a:lnTo>
                    <a:lnTo>
                      <a:pt x="75" y="14"/>
                    </a:lnTo>
                    <a:lnTo>
                      <a:pt x="61" y="4"/>
                    </a:lnTo>
                    <a:lnTo>
                      <a:pt x="47" y="0"/>
                    </a:lnTo>
                    <a:lnTo>
                      <a:pt x="28" y="4"/>
                    </a:lnTo>
                    <a:lnTo>
                      <a:pt x="14" y="11"/>
                    </a:lnTo>
                    <a:lnTo>
                      <a:pt x="7" y="25"/>
                    </a:lnTo>
                    <a:lnTo>
                      <a:pt x="0" y="40"/>
                    </a:lnTo>
                    <a:lnTo>
                      <a:pt x="3" y="58"/>
                    </a:lnTo>
                    <a:close/>
                  </a:path>
                </a:pathLst>
              </a:custGeom>
              <a:solidFill>
                <a:srgbClr val="946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82"/>
              <p:cNvSpPr/>
              <p:nvPr/>
            </p:nvSpPr>
            <p:spPr>
              <a:xfrm>
                <a:off x="2414" y="2068"/>
                <a:ext cx="86" cy="87"/>
              </a:xfrm>
              <a:custGeom>
                <a:avLst/>
                <a:gdLst/>
                <a:ahLst/>
                <a:cxnLst/>
                <a:rect l="l" t="t" r="r" b="b"/>
                <a:pathLst>
                  <a:path w="86" h="87" extrusionOk="0">
                    <a:moveTo>
                      <a:pt x="3" y="58"/>
                    </a:moveTo>
                    <a:lnTo>
                      <a:pt x="3" y="58"/>
                    </a:lnTo>
                    <a:lnTo>
                      <a:pt x="14" y="72"/>
                    </a:lnTo>
                    <a:lnTo>
                      <a:pt x="25" y="83"/>
                    </a:lnTo>
                    <a:lnTo>
                      <a:pt x="39" y="87"/>
                    </a:lnTo>
                    <a:lnTo>
                      <a:pt x="57" y="83"/>
                    </a:lnTo>
                    <a:lnTo>
                      <a:pt x="72" y="76"/>
                    </a:lnTo>
                    <a:lnTo>
                      <a:pt x="83" y="61"/>
                    </a:lnTo>
                    <a:lnTo>
                      <a:pt x="86" y="47"/>
                    </a:lnTo>
                    <a:lnTo>
                      <a:pt x="83" y="29"/>
                    </a:lnTo>
                    <a:lnTo>
                      <a:pt x="75" y="14"/>
                    </a:lnTo>
                    <a:lnTo>
                      <a:pt x="61" y="4"/>
                    </a:lnTo>
                    <a:lnTo>
                      <a:pt x="47" y="0"/>
                    </a:lnTo>
                    <a:lnTo>
                      <a:pt x="28" y="4"/>
                    </a:lnTo>
                    <a:lnTo>
                      <a:pt x="14" y="11"/>
                    </a:lnTo>
                    <a:lnTo>
                      <a:pt x="7" y="25"/>
                    </a:lnTo>
                    <a:lnTo>
                      <a:pt x="0" y="40"/>
                    </a:lnTo>
                    <a:lnTo>
                      <a:pt x="3" y="58"/>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82"/>
              <p:cNvSpPr/>
              <p:nvPr/>
            </p:nvSpPr>
            <p:spPr>
              <a:xfrm>
                <a:off x="2417" y="2068"/>
                <a:ext cx="83" cy="87"/>
              </a:xfrm>
              <a:custGeom>
                <a:avLst/>
                <a:gdLst/>
                <a:ahLst/>
                <a:cxnLst/>
                <a:rect l="l" t="t" r="r" b="b"/>
                <a:pathLst>
                  <a:path w="83" h="87" extrusionOk="0">
                    <a:moveTo>
                      <a:pt x="0" y="58"/>
                    </a:moveTo>
                    <a:lnTo>
                      <a:pt x="0" y="58"/>
                    </a:lnTo>
                    <a:lnTo>
                      <a:pt x="11" y="72"/>
                    </a:lnTo>
                    <a:lnTo>
                      <a:pt x="22" y="79"/>
                    </a:lnTo>
                    <a:lnTo>
                      <a:pt x="40" y="87"/>
                    </a:lnTo>
                    <a:lnTo>
                      <a:pt x="54" y="83"/>
                    </a:lnTo>
                    <a:lnTo>
                      <a:pt x="69" y="76"/>
                    </a:lnTo>
                    <a:lnTo>
                      <a:pt x="76" y="61"/>
                    </a:lnTo>
                    <a:lnTo>
                      <a:pt x="83" y="47"/>
                    </a:lnTo>
                    <a:lnTo>
                      <a:pt x="80" y="29"/>
                    </a:lnTo>
                    <a:lnTo>
                      <a:pt x="72" y="14"/>
                    </a:lnTo>
                    <a:lnTo>
                      <a:pt x="58" y="4"/>
                    </a:lnTo>
                    <a:lnTo>
                      <a:pt x="44" y="0"/>
                    </a:lnTo>
                    <a:lnTo>
                      <a:pt x="25" y="4"/>
                    </a:lnTo>
                    <a:lnTo>
                      <a:pt x="11" y="11"/>
                    </a:lnTo>
                    <a:lnTo>
                      <a:pt x="4" y="25"/>
                    </a:lnTo>
                    <a:lnTo>
                      <a:pt x="0" y="40"/>
                    </a:lnTo>
                    <a:lnTo>
                      <a:pt x="0" y="58"/>
                    </a:lnTo>
                    <a:close/>
                  </a:path>
                </a:pathLst>
              </a:custGeom>
              <a:solidFill>
                <a:srgbClr val="9764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82"/>
              <p:cNvSpPr/>
              <p:nvPr/>
            </p:nvSpPr>
            <p:spPr>
              <a:xfrm>
                <a:off x="2417" y="2072"/>
                <a:ext cx="80" cy="83"/>
              </a:xfrm>
              <a:custGeom>
                <a:avLst/>
                <a:gdLst/>
                <a:ahLst/>
                <a:cxnLst/>
                <a:rect l="l" t="t" r="r" b="b"/>
                <a:pathLst>
                  <a:path w="80" h="83" extrusionOk="0">
                    <a:moveTo>
                      <a:pt x="4" y="54"/>
                    </a:moveTo>
                    <a:lnTo>
                      <a:pt x="4" y="54"/>
                    </a:lnTo>
                    <a:lnTo>
                      <a:pt x="11" y="68"/>
                    </a:lnTo>
                    <a:lnTo>
                      <a:pt x="22" y="75"/>
                    </a:lnTo>
                    <a:lnTo>
                      <a:pt x="40" y="83"/>
                    </a:lnTo>
                    <a:lnTo>
                      <a:pt x="54" y="79"/>
                    </a:lnTo>
                    <a:lnTo>
                      <a:pt x="69" y="72"/>
                    </a:lnTo>
                    <a:lnTo>
                      <a:pt x="76" y="57"/>
                    </a:lnTo>
                    <a:lnTo>
                      <a:pt x="80" y="43"/>
                    </a:lnTo>
                    <a:lnTo>
                      <a:pt x="80" y="25"/>
                    </a:lnTo>
                    <a:lnTo>
                      <a:pt x="69" y="10"/>
                    </a:lnTo>
                    <a:lnTo>
                      <a:pt x="58" y="3"/>
                    </a:lnTo>
                    <a:lnTo>
                      <a:pt x="44" y="0"/>
                    </a:lnTo>
                    <a:lnTo>
                      <a:pt x="25" y="0"/>
                    </a:lnTo>
                    <a:lnTo>
                      <a:pt x="11" y="10"/>
                    </a:lnTo>
                    <a:lnTo>
                      <a:pt x="4" y="21"/>
                    </a:lnTo>
                    <a:lnTo>
                      <a:pt x="0" y="36"/>
                    </a:lnTo>
                    <a:lnTo>
                      <a:pt x="4" y="54"/>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82"/>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9"/>
                    </a:lnTo>
                    <a:lnTo>
                      <a:pt x="69" y="68"/>
                    </a:lnTo>
                    <a:lnTo>
                      <a:pt x="76" y="57"/>
                    </a:lnTo>
                    <a:lnTo>
                      <a:pt x="80" y="43"/>
                    </a:lnTo>
                    <a:lnTo>
                      <a:pt x="80" y="25"/>
                    </a:lnTo>
                    <a:lnTo>
                      <a:pt x="69" y="10"/>
                    </a:lnTo>
                    <a:lnTo>
                      <a:pt x="58" y="3"/>
                    </a:lnTo>
                    <a:lnTo>
                      <a:pt x="44" y="0"/>
                    </a:lnTo>
                    <a:lnTo>
                      <a:pt x="25" y="0"/>
                    </a:lnTo>
                    <a:lnTo>
                      <a:pt x="11" y="10"/>
                    </a:lnTo>
                    <a:lnTo>
                      <a:pt x="4" y="21"/>
                    </a:lnTo>
                    <a:lnTo>
                      <a:pt x="0" y="36"/>
                    </a:lnTo>
                    <a:lnTo>
                      <a:pt x="4" y="54"/>
                    </a:lnTo>
                    <a:close/>
                  </a:path>
                </a:pathLst>
              </a:custGeom>
              <a:solidFill>
                <a:srgbClr val="97624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82"/>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9"/>
                    </a:lnTo>
                    <a:lnTo>
                      <a:pt x="69" y="68"/>
                    </a:lnTo>
                    <a:lnTo>
                      <a:pt x="76" y="57"/>
                    </a:lnTo>
                    <a:lnTo>
                      <a:pt x="80" y="43"/>
                    </a:lnTo>
                    <a:lnTo>
                      <a:pt x="80" y="25"/>
                    </a:lnTo>
                    <a:lnTo>
                      <a:pt x="69" y="10"/>
                    </a:lnTo>
                    <a:lnTo>
                      <a:pt x="58" y="3"/>
                    </a:lnTo>
                    <a:lnTo>
                      <a:pt x="44" y="0"/>
                    </a:lnTo>
                    <a:lnTo>
                      <a:pt x="25" y="0"/>
                    </a:lnTo>
                    <a:lnTo>
                      <a:pt x="15" y="10"/>
                    </a:lnTo>
                    <a:lnTo>
                      <a:pt x="4" y="21"/>
                    </a:lnTo>
                    <a:lnTo>
                      <a:pt x="0" y="36"/>
                    </a:lnTo>
                    <a:lnTo>
                      <a:pt x="4" y="54"/>
                    </a:lnTo>
                    <a:close/>
                  </a:path>
                </a:pathLst>
              </a:custGeom>
              <a:solidFill>
                <a:srgbClr val="9A64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82"/>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5"/>
                    </a:lnTo>
                    <a:lnTo>
                      <a:pt x="69" y="68"/>
                    </a:lnTo>
                    <a:lnTo>
                      <a:pt x="76" y="57"/>
                    </a:lnTo>
                    <a:lnTo>
                      <a:pt x="80" y="43"/>
                    </a:lnTo>
                    <a:lnTo>
                      <a:pt x="80" y="25"/>
                    </a:lnTo>
                    <a:lnTo>
                      <a:pt x="69" y="14"/>
                    </a:lnTo>
                    <a:lnTo>
                      <a:pt x="58" y="3"/>
                    </a:lnTo>
                    <a:lnTo>
                      <a:pt x="44" y="0"/>
                    </a:lnTo>
                    <a:lnTo>
                      <a:pt x="25" y="3"/>
                    </a:lnTo>
                    <a:lnTo>
                      <a:pt x="15" y="10"/>
                    </a:lnTo>
                    <a:lnTo>
                      <a:pt x="4" y="21"/>
                    </a:lnTo>
                    <a:lnTo>
                      <a:pt x="0" y="36"/>
                    </a:lnTo>
                    <a:lnTo>
                      <a:pt x="4" y="54"/>
                    </a:lnTo>
                    <a:close/>
                  </a:path>
                </a:pathLst>
              </a:custGeom>
              <a:solidFill>
                <a:srgbClr val="9A63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82"/>
              <p:cNvSpPr/>
              <p:nvPr/>
            </p:nvSpPr>
            <p:spPr>
              <a:xfrm>
                <a:off x="2417" y="2072"/>
                <a:ext cx="80" cy="79"/>
              </a:xfrm>
              <a:custGeom>
                <a:avLst/>
                <a:gdLst/>
                <a:ahLst/>
                <a:cxnLst/>
                <a:rect l="l" t="t" r="r" b="b"/>
                <a:pathLst>
                  <a:path w="80" h="79" extrusionOk="0">
                    <a:moveTo>
                      <a:pt x="4" y="54"/>
                    </a:moveTo>
                    <a:lnTo>
                      <a:pt x="4" y="54"/>
                    </a:lnTo>
                    <a:lnTo>
                      <a:pt x="11" y="68"/>
                    </a:lnTo>
                    <a:lnTo>
                      <a:pt x="22" y="75"/>
                    </a:lnTo>
                    <a:lnTo>
                      <a:pt x="40" y="79"/>
                    </a:lnTo>
                    <a:lnTo>
                      <a:pt x="54" y="75"/>
                    </a:lnTo>
                    <a:lnTo>
                      <a:pt x="65" y="68"/>
                    </a:lnTo>
                    <a:lnTo>
                      <a:pt x="76" y="57"/>
                    </a:lnTo>
                    <a:lnTo>
                      <a:pt x="80" y="43"/>
                    </a:lnTo>
                    <a:lnTo>
                      <a:pt x="76" y="25"/>
                    </a:lnTo>
                    <a:lnTo>
                      <a:pt x="69" y="14"/>
                    </a:lnTo>
                    <a:lnTo>
                      <a:pt x="58" y="3"/>
                    </a:lnTo>
                    <a:lnTo>
                      <a:pt x="44" y="0"/>
                    </a:lnTo>
                    <a:lnTo>
                      <a:pt x="25" y="3"/>
                    </a:lnTo>
                    <a:lnTo>
                      <a:pt x="15" y="10"/>
                    </a:lnTo>
                    <a:lnTo>
                      <a:pt x="4" y="21"/>
                    </a:lnTo>
                    <a:lnTo>
                      <a:pt x="0" y="36"/>
                    </a:lnTo>
                    <a:lnTo>
                      <a:pt x="4" y="54"/>
                    </a:lnTo>
                    <a:close/>
                  </a:path>
                </a:pathLst>
              </a:custGeom>
              <a:solidFill>
                <a:srgbClr val="9C64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82"/>
              <p:cNvSpPr/>
              <p:nvPr/>
            </p:nvSpPr>
            <p:spPr>
              <a:xfrm>
                <a:off x="2417" y="2072"/>
                <a:ext cx="80" cy="79"/>
              </a:xfrm>
              <a:custGeom>
                <a:avLst/>
                <a:gdLst/>
                <a:ahLst/>
                <a:cxnLst/>
                <a:rect l="l" t="t" r="r" b="b"/>
                <a:pathLst>
                  <a:path w="80" h="79" extrusionOk="0">
                    <a:moveTo>
                      <a:pt x="4" y="54"/>
                    </a:moveTo>
                    <a:lnTo>
                      <a:pt x="4" y="54"/>
                    </a:lnTo>
                    <a:lnTo>
                      <a:pt x="11" y="64"/>
                    </a:lnTo>
                    <a:lnTo>
                      <a:pt x="25" y="75"/>
                    </a:lnTo>
                    <a:lnTo>
                      <a:pt x="36" y="79"/>
                    </a:lnTo>
                    <a:lnTo>
                      <a:pt x="54" y="75"/>
                    </a:lnTo>
                    <a:lnTo>
                      <a:pt x="65" y="68"/>
                    </a:lnTo>
                    <a:lnTo>
                      <a:pt x="76" y="57"/>
                    </a:lnTo>
                    <a:lnTo>
                      <a:pt x="80" y="43"/>
                    </a:lnTo>
                    <a:lnTo>
                      <a:pt x="76" y="25"/>
                    </a:lnTo>
                    <a:lnTo>
                      <a:pt x="69" y="14"/>
                    </a:lnTo>
                    <a:lnTo>
                      <a:pt x="58" y="3"/>
                    </a:lnTo>
                    <a:lnTo>
                      <a:pt x="44" y="0"/>
                    </a:lnTo>
                    <a:lnTo>
                      <a:pt x="25" y="3"/>
                    </a:lnTo>
                    <a:lnTo>
                      <a:pt x="15" y="10"/>
                    </a:lnTo>
                    <a:lnTo>
                      <a:pt x="4" y="21"/>
                    </a:lnTo>
                    <a:lnTo>
                      <a:pt x="0" y="36"/>
                    </a:lnTo>
                    <a:lnTo>
                      <a:pt x="4" y="54"/>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8" name="Google Shape;1158;p82"/>
              <p:cNvSpPr/>
              <p:nvPr/>
            </p:nvSpPr>
            <p:spPr>
              <a:xfrm>
                <a:off x="2417" y="2072"/>
                <a:ext cx="80" cy="79"/>
              </a:xfrm>
              <a:custGeom>
                <a:avLst/>
                <a:gdLst/>
                <a:ahLst/>
                <a:cxnLst/>
                <a:rect l="l" t="t" r="r" b="b"/>
                <a:pathLst>
                  <a:path w="80" h="79" extrusionOk="0">
                    <a:moveTo>
                      <a:pt x="4" y="50"/>
                    </a:moveTo>
                    <a:lnTo>
                      <a:pt x="4" y="50"/>
                    </a:lnTo>
                    <a:lnTo>
                      <a:pt x="11" y="64"/>
                    </a:lnTo>
                    <a:lnTo>
                      <a:pt x="25" y="75"/>
                    </a:lnTo>
                    <a:lnTo>
                      <a:pt x="36" y="79"/>
                    </a:lnTo>
                    <a:lnTo>
                      <a:pt x="54" y="75"/>
                    </a:lnTo>
                    <a:lnTo>
                      <a:pt x="65" y="68"/>
                    </a:lnTo>
                    <a:lnTo>
                      <a:pt x="76" y="57"/>
                    </a:lnTo>
                    <a:lnTo>
                      <a:pt x="80" y="43"/>
                    </a:lnTo>
                    <a:lnTo>
                      <a:pt x="76" y="25"/>
                    </a:lnTo>
                    <a:lnTo>
                      <a:pt x="69" y="14"/>
                    </a:lnTo>
                    <a:lnTo>
                      <a:pt x="58" y="3"/>
                    </a:lnTo>
                    <a:lnTo>
                      <a:pt x="44" y="0"/>
                    </a:lnTo>
                    <a:lnTo>
                      <a:pt x="25" y="3"/>
                    </a:lnTo>
                    <a:lnTo>
                      <a:pt x="15" y="10"/>
                    </a:lnTo>
                    <a:lnTo>
                      <a:pt x="4" y="21"/>
                    </a:lnTo>
                    <a:lnTo>
                      <a:pt x="0" y="36"/>
                    </a:lnTo>
                    <a:lnTo>
                      <a:pt x="4" y="50"/>
                    </a:lnTo>
                    <a:close/>
                  </a:path>
                </a:pathLst>
              </a:custGeom>
              <a:solidFill>
                <a:srgbClr val="9C62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9" name="Google Shape;1159;p82"/>
              <p:cNvSpPr/>
              <p:nvPr/>
            </p:nvSpPr>
            <p:spPr>
              <a:xfrm>
                <a:off x="2421" y="2072"/>
                <a:ext cx="76" cy="79"/>
              </a:xfrm>
              <a:custGeom>
                <a:avLst/>
                <a:gdLst/>
                <a:ahLst/>
                <a:cxnLst/>
                <a:rect l="l" t="t" r="r" b="b"/>
                <a:pathLst>
                  <a:path w="76" h="79" extrusionOk="0">
                    <a:moveTo>
                      <a:pt x="0" y="50"/>
                    </a:moveTo>
                    <a:lnTo>
                      <a:pt x="0" y="50"/>
                    </a:lnTo>
                    <a:lnTo>
                      <a:pt x="7" y="64"/>
                    </a:lnTo>
                    <a:lnTo>
                      <a:pt x="21" y="75"/>
                    </a:lnTo>
                    <a:lnTo>
                      <a:pt x="32" y="79"/>
                    </a:lnTo>
                    <a:lnTo>
                      <a:pt x="50" y="75"/>
                    </a:lnTo>
                    <a:lnTo>
                      <a:pt x="61" y="68"/>
                    </a:lnTo>
                    <a:lnTo>
                      <a:pt x="72" y="57"/>
                    </a:lnTo>
                    <a:lnTo>
                      <a:pt x="76" y="43"/>
                    </a:lnTo>
                    <a:lnTo>
                      <a:pt x="72" y="28"/>
                    </a:lnTo>
                    <a:lnTo>
                      <a:pt x="65" y="14"/>
                    </a:lnTo>
                    <a:lnTo>
                      <a:pt x="50" y="3"/>
                    </a:lnTo>
                    <a:lnTo>
                      <a:pt x="40" y="0"/>
                    </a:lnTo>
                    <a:lnTo>
                      <a:pt x="21" y="3"/>
                    </a:lnTo>
                    <a:lnTo>
                      <a:pt x="11" y="10"/>
                    </a:lnTo>
                    <a:lnTo>
                      <a:pt x="3" y="21"/>
                    </a:lnTo>
                    <a:lnTo>
                      <a:pt x="0" y="36"/>
                    </a:lnTo>
                    <a:lnTo>
                      <a:pt x="0" y="50"/>
                    </a:lnTo>
                    <a:close/>
                  </a:path>
                </a:pathLst>
              </a:custGeom>
              <a:solidFill>
                <a:srgbClr val="9F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0" name="Google Shape;1160;p82"/>
              <p:cNvSpPr/>
              <p:nvPr/>
            </p:nvSpPr>
            <p:spPr>
              <a:xfrm>
                <a:off x="2421" y="2075"/>
                <a:ext cx="72" cy="72"/>
              </a:xfrm>
              <a:custGeom>
                <a:avLst/>
                <a:gdLst/>
                <a:ahLst/>
                <a:cxnLst/>
                <a:rect l="l" t="t" r="r" b="b"/>
                <a:pathLst>
                  <a:path w="72" h="72" extrusionOk="0">
                    <a:moveTo>
                      <a:pt x="0" y="47"/>
                    </a:moveTo>
                    <a:lnTo>
                      <a:pt x="0" y="47"/>
                    </a:lnTo>
                    <a:lnTo>
                      <a:pt x="11" y="61"/>
                    </a:lnTo>
                    <a:lnTo>
                      <a:pt x="21" y="69"/>
                    </a:lnTo>
                    <a:lnTo>
                      <a:pt x="36" y="72"/>
                    </a:lnTo>
                    <a:lnTo>
                      <a:pt x="50" y="72"/>
                    </a:lnTo>
                    <a:lnTo>
                      <a:pt x="61" y="65"/>
                    </a:lnTo>
                    <a:lnTo>
                      <a:pt x="68" y="54"/>
                    </a:lnTo>
                    <a:lnTo>
                      <a:pt x="72" y="40"/>
                    </a:lnTo>
                    <a:lnTo>
                      <a:pt x="72" y="25"/>
                    </a:lnTo>
                    <a:lnTo>
                      <a:pt x="65" y="11"/>
                    </a:lnTo>
                    <a:lnTo>
                      <a:pt x="50" y="4"/>
                    </a:lnTo>
                    <a:lnTo>
                      <a:pt x="40" y="0"/>
                    </a:lnTo>
                    <a:lnTo>
                      <a:pt x="21" y="0"/>
                    </a:lnTo>
                    <a:lnTo>
                      <a:pt x="11" y="7"/>
                    </a:lnTo>
                    <a:lnTo>
                      <a:pt x="3" y="18"/>
                    </a:lnTo>
                    <a:lnTo>
                      <a:pt x="0" y="33"/>
                    </a:lnTo>
                    <a:lnTo>
                      <a:pt x="0" y="47"/>
                    </a:lnTo>
                    <a:close/>
                  </a:path>
                </a:pathLst>
              </a:custGeom>
              <a:solidFill>
                <a:srgbClr val="9F63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1" name="Google Shape;1161;p82"/>
              <p:cNvSpPr/>
              <p:nvPr/>
            </p:nvSpPr>
            <p:spPr>
              <a:xfrm>
                <a:off x="2421" y="2075"/>
                <a:ext cx="72" cy="72"/>
              </a:xfrm>
              <a:custGeom>
                <a:avLst/>
                <a:gdLst/>
                <a:ahLst/>
                <a:cxnLst/>
                <a:rect l="l" t="t" r="r" b="b"/>
                <a:pathLst>
                  <a:path w="72" h="72" extrusionOk="0">
                    <a:moveTo>
                      <a:pt x="0" y="47"/>
                    </a:moveTo>
                    <a:lnTo>
                      <a:pt x="0" y="47"/>
                    </a:lnTo>
                    <a:lnTo>
                      <a:pt x="11" y="61"/>
                    </a:lnTo>
                    <a:lnTo>
                      <a:pt x="21" y="69"/>
                    </a:lnTo>
                    <a:lnTo>
                      <a:pt x="36" y="72"/>
                    </a:lnTo>
                    <a:lnTo>
                      <a:pt x="50" y="72"/>
                    </a:lnTo>
                    <a:lnTo>
                      <a:pt x="61" y="65"/>
                    </a:lnTo>
                    <a:lnTo>
                      <a:pt x="68" y="51"/>
                    </a:lnTo>
                    <a:lnTo>
                      <a:pt x="72" y="40"/>
                    </a:lnTo>
                    <a:lnTo>
                      <a:pt x="72" y="25"/>
                    </a:lnTo>
                    <a:lnTo>
                      <a:pt x="65" y="11"/>
                    </a:lnTo>
                    <a:lnTo>
                      <a:pt x="50" y="4"/>
                    </a:lnTo>
                    <a:lnTo>
                      <a:pt x="40" y="0"/>
                    </a:lnTo>
                    <a:lnTo>
                      <a:pt x="25" y="0"/>
                    </a:lnTo>
                    <a:lnTo>
                      <a:pt x="11" y="7"/>
                    </a:lnTo>
                    <a:lnTo>
                      <a:pt x="3" y="22"/>
                    </a:lnTo>
                    <a:lnTo>
                      <a:pt x="0" y="33"/>
                    </a:lnTo>
                    <a:lnTo>
                      <a:pt x="0" y="47"/>
                    </a:lnTo>
                    <a:close/>
                  </a:path>
                </a:pathLst>
              </a:custGeom>
              <a:solidFill>
                <a:srgbClr val="A164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82"/>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50" y="72"/>
                    </a:lnTo>
                    <a:lnTo>
                      <a:pt x="61" y="65"/>
                    </a:lnTo>
                    <a:lnTo>
                      <a:pt x="68" y="51"/>
                    </a:lnTo>
                    <a:lnTo>
                      <a:pt x="72" y="40"/>
                    </a:lnTo>
                    <a:lnTo>
                      <a:pt x="72" y="25"/>
                    </a:lnTo>
                    <a:lnTo>
                      <a:pt x="65" y="11"/>
                    </a:lnTo>
                    <a:lnTo>
                      <a:pt x="50" y="4"/>
                    </a:lnTo>
                    <a:lnTo>
                      <a:pt x="40" y="0"/>
                    </a:lnTo>
                    <a:lnTo>
                      <a:pt x="25" y="0"/>
                    </a:lnTo>
                    <a:lnTo>
                      <a:pt x="11" y="7"/>
                    </a:lnTo>
                    <a:lnTo>
                      <a:pt x="3" y="22"/>
                    </a:lnTo>
                    <a:lnTo>
                      <a:pt x="0" y="33"/>
                    </a:lnTo>
                    <a:lnTo>
                      <a:pt x="3" y="47"/>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3" name="Google Shape;1163;p82"/>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50" y="72"/>
                    </a:lnTo>
                    <a:lnTo>
                      <a:pt x="61" y="65"/>
                    </a:lnTo>
                    <a:lnTo>
                      <a:pt x="68" y="51"/>
                    </a:lnTo>
                    <a:lnTo>
                      <a:pt x="72" y="40"/>
                    </a:lnTo>
                    <a:lnTo>
                      <a:pt x="68" y="25"/>
                    </a:lnTo>
                    <a:lnTo>
                      <a:pt x="61" y="11"/>
                    </a:lnTo>
                    <a:lnTo>
                      <a:pt x="50" y="4"/>
                    </a:lnTo>
                    <a:lnTo>
                      <a:pt x="40" y="0"/>
                    </a:lnTo>
                    <a:lnTo>
                      <a:pt x="25" y="4"/>
                    </a:lnTo>
                    <a:lnTo>
                      <a:pt x="11" y="11"/>
                    </a:lnTo>
                    <a:lnTo>
                      <a:pt x="3" y="22"/>
                    </a:lnTo>
                    <a:lnTo>
                      <a:pt x="0" y="33"/>
                    </a:lnTo>
                    <a:lnTo>
                      <a:pt x="3" y="47"/>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4" name="Google Shape;1164;p82"/>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47" y="72"/>
                    </a:lnTo>
                    <a:lnTo>
                      <a:pt x="61" y="61"/>
                    </a:lnTo>
                    <a:lnTo>
                      <a:pt x="68" y="51"/>
                    </a:lnTo>
                    <a:lnTo>
                      <a:pt x="72" y="40"/>
                    </a:lnTo>
                    <a:lnTo>
                      <a:pt x="68" y="25"/>
                    </a:lnTo>
                    <a:lnTo>
                      <a:pt x="61" y="11"/>
                    </a:lnTo>
                    <a:lnTo>
                      <a:pt x="50" y="4"/>
                    </a:lnTo>
                    <a:lnTo>
                      <a:pt x="40" y="0"/>
                    </a:lnTo>
                    <a:lnTo>
                      <a:pt x="25" y="4"/>
                    </a:lnTo>
                    <a:lnTo>
                      <a:pt x="11" y="11"/>
                    </a:lnTo>
                    <a:lnTo>
                      <a:pt x="3" y="22"/>
                    </a:lnTo>
                    <a:lnTo>
                      <a:pt x="0" y="33"/>
                    </a:lnTo>
                    <a:lnTo>
                      <a:pt x="3" y="47"/>
                    </a:lnTo>
                    <a:close/>
                  </a:path>
                </a:pathLst>
              </a:custGeom>
              <a:solidFill>
                <a:srgbClr val="A1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82"/>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47" y="69"/>
                    </a:lnTo>
                    <a:lnTo>
                      <a:pt x="61" y="61"/>
                    </a:lnTo>
                    <a:lnTo>
                      <a:pt x="68" y="51"/>
                    </a:lnTo>
                    <a:lnTo>
                      <a:pt x="72" y="36"/>
                    </a:lnTo>
                    <a:lnTo>
                      <a:pt x="68" y="25"/>
                    </a:lnTo>
                    <a:lnTo>
                      <a:pt x="61" y="11"/>
                    </a:lnTo>
                    <a:lnTo>
                      <a:pt x="50" y="4"/>
                    </a:lnTo>
                    <a:lnTo>
                      <a:pt x="40" y="0"/>
                    </a:lnTo>
                    <a:lnTo>
                      <a:pt x="25" y="4"/>
                    </a:lnTo>
                    <a:lnTo>
                      <a:pt x="11" y="11"/>
                    </a:lnTo>
                    <a:lnTo>
                      <a:pt x="3" y="22"/>
                    </a:lnTo>
                    <a:lnTo>
                      <a:pt x="0" y="33"/>
                    </a:lnTo>
                    <a:lnTo>
                      <a:pt x="3" y="47"/>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6" name="Google Shape;1166;p82"/>
              <p:cNvSpPr/>
              <p:nvPr/>
            </p:nvSpPr>
            <p:spPr>
              <a:xfrm>
                <a:off x="2421" y="2075"/>
                <a:ext cx="72" cy="72"/>
              </a:xfrm>
              <a:custGeom>
                <a:avLst/>
                <a:gdLst/>
                <a:ahLst/>
                <a:cxnLst/>
                <a:rect l="l" t="t" r="r" b="b"/>
                <a:pathLst>
                  <a:path w="72" h="72" extrusionOk="0">
                    <a:moveTo>
                      <a:pt x="3" y="47"/>
                    </a:moveTo>
                    <a:lnTo>
                      <a:pt x="3" y="47"/>
                    </a:lnTo>
                    <a:lnTo>
                      <a:pt x="11" y="61"/>
                    </a:lnTo>
                    <a:lnTo>
                      <a:pt x="21" y="69"/>
                    </a:lnTo>
                    <a:lnTo>
                      <a:pt x="36" y="72"/>
                    </a:lnTo>
                    <a:lnTo>
                      <a:pt x="47" y="69"/>
                    </a:lnTo>
                    <a:lnTo>
                      <a:pt x="61" y="61"/>
                    </a:lnTo>
                    <a:lnTo>
                      <a:pt x="68" y="51"/>
                    </a:lnTo>
                    <a:lnTo>
                      <a:pt x="72" y="40"/>
                    </a:lnTo>
                    <a:lnTo>
                      <a:pt x="68" y="25"/>
                    </a:lnTo>
                    <a:lnTo>
                      <a:pt x="61" y="11"/>
                    </a:lnTo>
                    <a:lnTo>
                      <a:pt x="50" y="4"/>
                    </a:lnTo>
                    <a:lnTo>
                      <a:pt x="40" y="0"/>
                    </a:lnTo>
                    <a:lnTo>
                      <a:pt x="25" y="4"/>
                    </a:lnTo>
                    <a:lnTo>
                      <a:pt x="14" y="11"/>
                    </a:lnTo>
                    <a:lnTo>
                      <a:pt x="3" y="22"/>
                    </a:lnTo>
                    <a:lnTo>
                      <a:pt x="0" y="33"/>
                    </a:lnTo>
                    <a:lnTo>
                      <a:pt x="3" y="47"/>
                    </a:lnTo>
                    <a:close/>
                  </a:path>
                </a:pathLst>
              </a:custGeom>
              <a:solidFill>
                <a:srgbClr val="A362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7" name="Google Shape;1167;p82"/>
              <p:cNvSpPr/>
              <p:nvPr/>
            </p:nvSpPr>
            <p:spPr>
              <a:xfrm>
                <a:off x="2424" y="2075"/>
                <a:ext cx="69" cy="72"/>
              </a:xfrm>
              <a:custGeom>
                <a:avLst/>
                <a:gdLst/>
                <a:ahLst/>
                <a:cxnLst/>
                <a:rect l="l" t="t" r="r" b="b"/>
                <a:pathLst>
                  <a:path w="69" h="72" extrusionOk="0">
                    <a:moveTo>
                      <a:pt x="0" y="47"/>
                    </a:moveTo>
                    <a:lnTo>
                      <a:pt x="0" y="47"/>
                    </a:lnTo>
                    <a:lnTo>
                      <a:pt x="8" y="61"/>
                    </a:lnTo>
                    <a:lnTo>
                      <a:pt x="18" y="69"/>
                    </a:lnTo>
                    <a:lnTo>
                      <a:pt x="33" y="72"/>
                    </a:lnTo>
                    <a:lnTo>
                      <a:pt x="44" y="69"/>
                    </a:lnTo>
                    <a:lnTo>
                      <a:pt x="58" y="61"/>
                    </a:lnTo>
                    <a:lnTo>
                      <a:pt x="65" y="51"/>
                    </a:lnTo>
                    <a:lnTo>
                      <a:pt x="69" y="40"/>
                    </a:lnTo>
                    <a:lnTo>
                      <a:pt x="65" y="25"/>
                    </a:lnTo>
                    <a:lnTo>
                      <a:pt x="58" y="11"/>
                    </a:lnTo>
                    <a:lnTo>
                      <a:pt x="47" y="4"/>
                    </a:lnTo>
                    <a:lnTo>
                      <a:pt x="37" y="0"/>
                    </a:lnTo>
                    <a:lnTo>
                      <a:pt x="22" y="4"/>
                    </a:lnTo>
                    <a:lnTo>
                      <a:pt x="11" y="11"/>
                    </a:lnTo>
                    <a:lnTo>
                      <a:pt x="0" y="22"/>
                    </a:lnTo>
                    <a:lnTo>
                      <a:pt x="0" y="33"/>
                    </a:lnTo>
                    <a:lnTo>
                      <a:pt x="0" y="47"/>
                    </a:lnTo>
                    <a:close/>
                  </a:path>
                </a:pathLst>
              </a:custGeom>
              <a:solidFill>
                <a:srgbClr val="A361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82"/>
              <p:cNvSpPr/>
              <p:nvPr/>
            </p:nvSpPr>
            <p:spPr>
              <a:xfrm>
                <a:off x="2424" y="2079"/>
                <a:ext cx="69" cy="65"/>
              </a:xfrm>
              <a:custGeom>
                <a:avLst/>
                <a:gdLst/>
                <a:ahLst/>
                <a:cxnLst/>
                <a:rect l="l" t="t" r="r" b="b"/>
                <a:pathLst>
                  <a:path w="69" h="65" extrusionOk="0">
                    <a:moveTo>
                      <a:pt x="0" y="43"/>
                    </a:moveTo>
                    <a:lnTo>
                      <a:pt x="0" y="43"/>
                    </a:lnTo>
                    <a:lnTo>
                      <a:pt x="8" y="54"/>
                    </a:lnTo>
                    <a:lnTo>
                      <a:pt x="18" y="65"/>
                    </a:lnTo>
                    <a:lnTo>
                      <a:pt x="33" y="65"/>
                    </a:lnTo>
                    <a:lnTo>
                      <a:pt x="44" y="65"/>
                    </a:lnTo>
                    <a:lnTo>
                      <a:pt x="58" y="57"/>
                    </a:lnTo>
                    <a:lnTo>
                      <a:pt x="65" y="47"/>
                    </a:lnTo>
                    <a:lnTo>
                      <a:pt x="69" y="36"/>
                    </a:lnTo>
                    <a:lnTo>
                      <a:pt x="65" y="21"/>
                    </a:lnTo>
                    <a:lnTo>
                      <a:pt x="58" y="11"/>
                    </a:lnTo>
                    <a:lnTo>
                      <a:pt x="47" y="3"/>
                    </a:lnTo>
                    <a:lnTo>
                      <a:pt x="37" y="0"/>
                    </a:lnTo>
                    <a:lnTo>
                      <a:pt x="22" y="0"/>
                    </a:lnTo>
                    <a:lnTo>
                      <a:pt x="11" y="7"/>
                    </a:lnTo>
                    <a:lnTo>
                      <a:pt x="4" y="18"/>
                    </a:lnTo>
                    <a:lnTo>
                      <a:pt x="0" y="29"/>
                    </a:lnTo>
                    <a:lnTo>
                      <a:pt x="0" y="43"/>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9" name="Google Shape;1169;p82"/>
              <p:cNvSpPr/>
              <p:nvPr/>
            </p:nvSpPr>
            <p:spPr>
              <a:xfrm>
                <a:off x="2424" y="2079"/>
                <a:ext cx="65" cy="65"/>
              </a:xfrm>
              <a:custGeom>
                <a:avLst/>
                <a:gdLst/>
                <a:ahLst/>
                <a:cxnLst/>
                <a:rect l="l" t="t" r="r" b="b"/>
                <a:pathLst>
                  <a:path w="65" h="65" extrusionOk="0">
                    <a:moveTo>
                      <a:pt x="0" y="43"/>
                    </a:moveTo>
                    <a:lnTo>
                      <a:pt x="0" y="43"/>
                    </a:lnTo>
                    <a:lnTo>
                      <a:pt x="8" y="54"/>
                    </a:lnTo>
                    <a:lnTo>
                      <a:pt x="18" y="65"/>
                    </a:lnTo>
                    <a:lnTo>
                      <a:pt x="33" y="65"/>
                    </a:lnTo>
                    <a:lnTo>
                      <a:pt x="44" y="65"/>
                    </a:lnTo>
                    <a:lnTo>
                      <a:pt x="55" y="57"/>
                    </a:lnTo>
                    <a:lnTo>
                      <a:pt x="65" y="47"/>
                    </a:lnTo>
                    <a:lnTo>
                      <a:pt x="65" y="36"/>
                    </a:lnTo>
                    <a:lnTo>
                      <a:pt x="65" y="21"/>
                    </a:lnTo>
                    <a:lnTo>
                      <a:pt x="58" y="11"/>
                    </a:lnTo>
                    <a:lnTo>
                      <a:pt x="47" y="3"/>
                    </a:lnTo>
                    <a:lnTo>
                      <a:pt x="37" y="0"/>
                    </a:lnTo>
                    <a:lnTo>
                      <a:pt x="22" y="0"/>
                    </a:lnTo>
                    <a:lnTo>
                      <a:pt x="11" y="7"/>
                    </a:lnTo>
                    <a:lnTo>
                      <a:pt x="4" y="18"/>
                    </a:lnTo>
                    <a:lnTo>
                      <a:pt x="0" y="29"/>
                    </a:lnTo>
                    <a:lnTo>
                      <a:pt x="0" y="43"/>
                    </a:lnTo>
                    <a:close/>
                  </a:path>
                </a:pathLst>
              </a:custGeom>
              <a:solidFill>
                <a:srgbClr val="A562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0" name="Google Shape;1170;p82"/>
              <p:cNvSpPr/>
              <p:nvPr/>
            </p:nvSpPr>
            <p:spPr>
              <a:xfrm>
                <a:off x="2424" y="2079"/>
                <a:ext cx="65" cy="65"/>
              </a:xfrm>
              <a:custGeom>
                <a:avLst/>
                <a:gdLst/>
                <a:ahLst/>
                <a:cxnLst/>
                <a:rect l="l" t="t" r="r" b="b"/>
                <a:pathLst>
                  <a:path w="65" h="65" extrusionOk="0">
                    <a:moveTo>
                      <a:pt x="4" y="43"/>
                    </a:moveTo>
                    <a:lnTo>
                      <a:pt x="4" y="43"/>
                    </a:lnTo>
                    <a:lnTo>
                      <a:pt x="8" y="54"/>
                    </a:lnTo>
                    <a:lnTo>
                      <a:pt x="18" y="61"/>
                    </a:lnTo>
                    <a:lnTo>
                      <a:pt x="33" y="65"/>
                    </a:lnTo>
                    <a:lnTo>
                      <a:pt x="44" y="65"/>
                    </a:lnTo>
                    <a:lnTo>
                      <a:pt x="55" y="57"/>
                    </a:lnTo>
                    <a:lnTo>
                      <a:pt x="62" y="47"/>
                    </a:lnTo>
                    <a:lnTo>
                      <a:pt x="65" y="36"/>
                    </a:lnTo>
                    <a:lnTo>
                      <a:pt x="65" y="21"/>
                    </a:lnTo>
                    <a:lnTo>
                      <a:pt x="58" y="11"/>
                    </a:lnTo>
                    <a:lnTo>
                      <a:pt x="47" y="3"/>
                    </a:lnTo>
                    <a:lnTo>
                      <a:pt x="37" y="0"/>
                    </a:lnTo>
                    <a:lnTo>
                      <a:pt x="22" y="0"/>
                    </a:lnTo>
                    <a:lnTo>
                      <a:pt x="11" y="7"/>
                    </a:lnTo>
                    <a:lnTo>
                      <a:pt x="4" y="18"/>
                    </a:lnTo>
                    <a:lnTo>
                      <a:pt x="0" y="29"/>
                    </a:lnTo>
                    <a:lnTo>
                      <a:pt x="4" y="43"/>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82"/>
              <p:cNvSpPr/>
              <p:nvPr/>
            </p:nvSpPr>
            <p:spPr>
              <a:xfrm>
                <a:off x="2424" y="2079"/>
                <a:ext cx="65" cy="65"/>
              </a:xfrm>
              <a:custGeom>
                <a:avLst/>
                <a:gdLst/>
                <a:ahLst/>
                <a:cxnLst/>
                <a:rect l="l" t="t" r="r" b="b"/>
                <a:pathLst>
                  <a:path w="65" h="65" extrusionOk="0">
                    <a:moveTo>
                      <a:pt x="4" y="43"/>
                    </a:moveTo>
                    <a:lnTo>
                      <a:pt x="4" y="43"/>
                    </a:lnTo>
                    <a:lnTo>
                      <a:pt x="8" y="54"/>
                    </a:lnTo>
                    <a:lnTo>
                      <a:pt x="18" y="61"/>
                    </a:lnTo>
                    <a:lnTo>
                      <a:pt x="33" y="65"/>
                    </a:lnTo>
                    <a:lnTo>
                      <a:pt x="44" y="65"/>
                    </a:lnTo>
                    <a:lnTo>
                      <a:pt x="55" y="57"/>
                    </a:lnTo>
                    <a:lnTo>
                      <a:pt x="62" y="47"/>
                    </a:lnTo>
                    <a:lnTo>
                      <a:pt x="65" y="36"/>
                    </a:lnTo>
                    <a:lnTo>
                      <a:pt x="65" y="21"/>
                    </a:lnTo>
                    <a:lnTo>
                      <a:pt x="58" y="11"/>
                    </a:lnTo>
                    <a:lnTo>
                      <a:pt x="47" y="3"/>
                    </a:lnTo>
                    <a:lnTo>
                      <a:pt x="33" y="0"/>
                    </a:lnTo>
                    <a:lnTo>
                      <a:pt x="22" y="0"/>
                    </a:lnTo>
                    <a:lnTo>
                      <a:pt x="11" y="7"/>
                    </a:lnTo>
                    <a:lnTo>
                      <a:pt x="4" y="18"/>
                    </a:lnTo>
                    <a:lnTo>
                      <a:pt x="0" y="32"/>
                    </a:lnTo>
                    <a:lnTo>
                      <a:pt x="4" y="43"/>
                    </a:lnTo>
                    <a:close/>
                  </a:path>
                </a:pathLst>
              </a:custGeom>
              <a:solidFill>
                <a:srgbClr val="A8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82"/>
              <p:cNvSpPr/>
              <p:nvPr/>
            </p:nvSpPr>
            <p:spPr>
              <a:xfrm>
                <a:off x="2424" y="2079"/>
                <a:ext cx="65" cy="65"/>
              </a:xfrm>
              <a:custGeom>
                <a:avLst/>
                <a:gdLst/>
                <a:ahLst/>
                <a:cxnLst/>
                <a:rect l="l" t="t" r="r" b="b"/>
                <a:pathLst>
                  <a:path w="65" h="65" extrusionOk="0">
                    <a:moveTo>
                      <a:pt x="4" y="43"/>
                    </a:moveTo>
                    <a:lnTo>
                      <a:pt x="4" y="43"/>
                    </a:lnTo>
                    <a:lnTo>
                      <a:pt x="8" y="54"/>
                    </a:lnTo>
                    <a:lnTo>
                      <a:pt x="18" y="61"/>
                    </a:lnTo>
                    <a:lnTo>
                      <a:pt x="33" y="65"/>
                    </a:lnTo>
                    <a:lnTo>
                      <a:pt x="44" y="65"/>
                    </a:lnTo>
                    <a:lnTo>
                      <a:pt x="55" y="57"/>
                    </a:lnTo>
                    <a:lnTo>
                      <a:pt x="62" y="47"/>
                    </a:lnTo>
                    <a:lnTo>
                      <a:pt x="65" y="36"/>
                    </a:lnTo>
                    <a:lnTo>
                      <a:pt x="65" y="21"/>
                    </a:lnTo>
                    <a:lnTo>
                      <a:pt x="58" y="11"/>
                    </a:lnTo>
                    <a:lnTo>
                      <a:pt x="47" y="3"/>
                    </a:lnTo>
                    <a:lnTo>
                      <a:pt x="33" y="0"/>
                    </a:lnTo>
                    <a:lnTo>
                      <a:pt x="22" y="0"/>
                    </a:lnTo>
                    <a:lnTo>
                      <a:pt x="11" y="7"/>
                    </a:lnTo>
                    <a:lnTo>
                      <a:pt x="4" y="18"/>
                    </a:lnTo>
                    <a:lnTo>
                      <a:pt x="0" y="29"/>
                    </a:lnTo>
                    <a:lnTo>
                      <a:pt x="4" y="43"/>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3" name="Google Shape;1173;p82"/>
              <p:cNvSpPr/>
              <p:nvPr/>
            </p:nvSpPr>
            <p:spPr>
              <a:xfrm>
                <a:off x="2424" y="2079"/>
                <a:ext cx="65" cy="65"/>
              </a:xfrm>
              <a:custGeom>
                <a:avLst/>
                <a:gdLst/>
                <a:ahLst/>
                <a:cxnLst/>
                <a:rect l="l" t="t" r="r" b="b"/>
                <a:pathLst>
                  <a:path w="65" h="65" extrusionOk="0">
                    <a:moveTo>
                      <a:pt x="4" y="43"/>
                    </a:moveTo>
                    <a:lnTo>
                      <a:pt x="4" y="43"/>
                    </a:lnTo>
                    <a:lnTo>
                      <a:pt x="11" y="54"/>
                    </a:lnTo>
                    <a:lnTo>
                      <a:pt x="18" y="61"/>
                    </a:lnTo>
                    <a:lnTo>
                      <a:pt x="33" y="65"/>
                    </a:lnTo>
                    <a:lnTo>
                      <a:pt x="44" y="61"/>
                    </a:lnTo>
                    <a:lnTo>
                      <a:pt x="55" y="57"/>
                    </a:lnTo>
                    <a:lnTo>
                      <a:pt x="62" y="47"/>
                    </a:lnTo>
                    <a:lnTo>
                      <a:pt x="65" y="36"/>
                    </a:lnTo>
                    <a:lnTo>
                      <a:pt x="65" y="21"/>
                    </a:lnTo>
                    <a:lnTo>
                      <a:pt x="58" y="11"/>
                    </a:lnTo>
                    <a:lnTo>
                      <a:pt x="47" y="3"/>
                    </a:lnTo>
                    <a:lnTo>
                      <a:pt x="33" y="0"/>
                    </a:lnTo>
                    <a:lnTo>
                      <a:pt x="22" y="3"/>
                    </a:lnTo>
                    <a:lnTo>
                      <a:pt x="11" y="7"/>
                    </a:lnTo>
                    <a:lnTo>
                      <a:pt x="4" y="18"/>
                    </a:lnTo>
                    <a:lnTo>
                      <a:pt x="0" y="29"/>
                    </a:lnTo>
                    <a:lnTo>
                      <a:pt x="4" y="43"/>
                    </a:lnTo>
                    <a:close/>
                  </a:path>
                </a:pathLst>
              </a:custGeom>
              <a:solidFill>
                <a:srgbClr val="A861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4" name="Google Shape;1174;p82"/>
              <p:cNvSpPr/>
              <p:nvPr/>
            </p:nvSpPr>
            <p:spPr>
              <a:xfrm>
                <a:off x="2424" y="2079"/>
                <a:ext cx="65" cy="65"/>
              </a:xfrm>
              <a:custGeom>
                <a:avLst/>
                <a:gdLst/>
                <a:ahLst/>
                <a:cxnLst/>
                <a:rect l="l" t="t" r="r" b="b"/>
                <a:pathLst>
                  <a:path w="65" h="65" extrusionOk="0">
                    <a:moveTo>
                      <a:pt x="4" y="43"/>
                    </a:moveTo>
                    <a:lnTo>
                      <a:pt x="4" y="43"/>
                    </a:lnTo>
                    <a:lnTo>
                      <a:pt x="11" y="54"/>
                    </a:lnTo>
                    <a:lnTo>
                      <a:pt x="18" y="61"/>
                    </a:lnTo>
                    <a:lnTo>
                      <a:pt x="33" y="65"/>
                    </a:lnTo>
                    <a:lnTo>
                      <a:pt x="44" y="61"/>
                    </a:lnTo>
                    <a:lnTo>
                      <a:pt x="55" y="57"/>
                    </a:lnTo>
                    <a:lnTo>
                      <a:pt x="62" y="47"/>
                    </a:lnTo>
                    <a:lnTo>
                      <a:pt x="65" y="36"/>
                    </a:lnTo>
                    <a:lnTo>
                      <a:pt x="62" y="21"/>
                    </a:lnTo>
                    <a:lnTo>
                      <a:pt x="55" y="11"/>
                    </a:lnTo>
                    <a:lnTo>
                      <a:pt x="47" y="3"/>
                    </a:lnTo>
                    <a:lnTo>
                      <a:pt x="33" y="0"/>
                    </a:lnTo>
                    <a:lnTo>
                      <a:pt x="22" y="3"/>
                    </a:lnTo>
                    <a:lnTo>
                      <a:pt x="11" y="11"/>
                    </a:lnTo>
                    <a:lnTo>
                      <a:pt x="4" y="18"/>
                    </a:lnTo>
                    <a:lnTo>
                      <a:pt x="0" y="29"/>
                    </a:lnTo>
                    <a:lnTo>
                      <a:pt x="4" y="43"/>
                    </a:lnTo>
                    <a:close/>
                  </a:path>
                </a:pathLst>
              </a:custGeom>
              <a:solidFill>
                <a:srgbClr val="AA62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82"/>
              <p:cNvSpPr/>
              <p:nvPr/>
            </p:nvSpPr>
            <p:spPr>
              <a:xfrm>
                <a:off x="2428" y="2079"/>
                <a:ext cx="61" cy="65"/>
              </a:xfrm>
              <a:custGeom>
                <a:avLst/>
                <a:gdLst/>
                <a:ahLst/>
                <a:cxnLst/>
                <a:rect l="l" t="t" r="r" b="b"/>
                <a:pathLst>
                  <a:path w="61" h="65" extrusionOk="0">
                    <a:moveTo>
                      <a:pt x="0" y="43"/>
                    </a:moveTo>
                    <a:lnTo>
                      <a:pt x="0" y="43"/>
                    </a:lnTo>
                    <a:lnTo>
                      <a:pt x="7" y="54"/>
                    </a:lnTo>
                    <a:lnTo>
                      <a:pt x="14" y="61"/>
                    </a:lnTo>
                    <a:lnTo>
                      <a:pt x="29" y="65"/>
                    </a:lnTo>
                    <a:lnTo>
                      <a:pt x="40" y="61"/>
                    </a:lnTo>
                    <a:lnTo>
                      <a:pt x="51" y="54"/>
                    </a:lnTo>
                    <a:lnTo>
                      <a:pt x="58" y="47"/>
                    </a:lnTo>
                    <a:lnTo>
                      <a:pt x="61" y="36"/>
                    </a:lnTo>
                    <a:lnTo>
                      <a:pt x="58" y="21"/>
                    </a:lnTo>
                    <a:lnTo>
                      <a:pt x="51" y="11"/>
                    </a:lnTo>
                    <a:lnTo>
                      <a:pt x="43" y="3"/>
                    </a:lnTo>
                    <a:lnTo>
                      <a:pt x="33" y="0"/>
                    </a:lnTo>
                    <a:lnTo>
                      <a:pt x="18" y="3"/>
                    </a:lnTo>
                    <a:lnTo>
                      <a:pt x="7" y="11"/>
                    </a:lnTo>
                    <a:lnTo>
                      <a:pt x="0" y="18"/>
                    </a:lnTo>
                    <a:lnTo>
                      <a:pt x="0" y="29"/>
                    </a:lnTo>
                    <a:lnTo>
                      <a:pt x="0" y="43"/>
                    </a:lnTo>
                    <a:close/>
                  </a:path>
                </a:pathLst>
              </a:custGeom>
              <a:solidFill>
                <a:srgbClr val="AA605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82"/>
              <p:cNvSpPr/>
              <p:nvPr/>
            </p:nvSpPr>
            <p:spPr>
              <a:xfrm>
                <a:off x="2428" y="2079"/>
                <a:ext cx="61" cy="65"/>
              </a:xfrm>
              <a:custGeom>
                <a:avLst/>
                <a:gdLst/>
                <a:ahLst/>
                <a:cxnLst/>
                <a:rect l="l" t="t" r="r" b="b"/>
                <a:pathLst>
                  <a:path w="61" h="65" extrusionOk="0">
                    <a:moveTo>
                      <a:pt x="0" y="43"/>
                    </a:moveTo>
                    <a:lnTo>
                      <a:pt x="0" y="43"/>
                    </a:lnTo>
                    <a:lnTo>
                      <a:pt x="7" y="54"/>
                    </a:lnTo>
                    <a:lnTo>
                      <a:pt x="14" y="61"/>
                    </a:lnTo>
                    <a:lnTo>
                      <a:pt x="29" y="65"/>
                    </a:lnTo>
                    <a:lnTo>
                      <a:pt x="40" y="61"/>
                    </a:lnTo>
                    <a:lnTo>
                      <a:pt x="51" y="54"/>
                    </a:lnTo>
                    <a:lnTo>
                      <a:pt x="58" y="47"/>
                    </a:lnTo>
                    <a:lnTo>
                      <a:pt x="61" y="32"/>
                    </a:lnTo>
                    <a:lnTo>
                      <a:pt x="58" y="21"/>
                    </a:lnTo>
                    <a:lnTo>
                      <a:pt x="51" y="11"/>
                    </a:lnTo>
                    <a:lnTo>
                      <a:pt x="43" y="3"/>
                    </a:lnTo>
                    <a:lnTo>
                      <a:pt x="33" y="0"/>
                    </a:lnTo>
                    <a:lnTo>
                      <a:pt x="18" y="3"/>
                    </a:lnTo>
                    <a:lnTo>
                      <a:pt x="7" y="11"/>
                    </a:lnTo>
                    <a:lnTo>
                      <a:pt x="0" y="18"/>
                    </a:lnTo>
                    <a:lnTo>
                      <a:pt x="0" y="29"/>
                    </a:lnTo>
                    <a:lnTo>
                      <a:pt x="0" y="43"/>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82"/>
              <p:cNvSpPr/>
              <p:nvPr/>
            </p:nvSpPr>
            <p:spPr>
              <a:xfrm>
                <a:off x="2428" y="2082"/>
                <a:ext cx="58" cy="62"/>
              </a:xfrm>
              <a:custGeom>
                <a:avLst/>
                <a:gdLst/>
                <a:ahLst/>
                <a:cxnLst/>
                <a:rect l="l" t="t" r="r" b="b"/>
                <a:pathLst>
                  <a:path w="58" h="62" extrusionOk="0">
                    <a:moveTo>
                      <a:pt x="0" y="40"/>
                    </a:moveTo>
                    <a:lnTo>
                      <a:pt x="0" y="40"/>
                    </a:lnTo>
                    <a:lnTo>
                      <a:pt x="7" y="51"/>
                    </a:lnTo>
                    <a:lnTo>
                      <a:pt x="18" y="58"/>
                    </a:lnTo>
                    <a:lnTo>
                      <a:pt x="29" y="62"/>
                    </a:lnTo>
                    <a:lnTo>
                      <a:pt x="40" y="58"/>
                    </a:lnTo>
                    <a:lnTo>
                      <a:pt x="51" y="51"/>
                    </a:lnTo>
                    <a:lnTo>
                      <a:pt x="58" y="44"/>
                    </a:lnTo>
                    <a:lnTo>
                      <a:pt x="58" y="29"/>
                    </a:lnTo>
                    <a:lnTo>
                      <a:pt x="58" y="18"/>
                    </a:lnTo>
                    <a:lnTo>
                      <a:pt x="51" y="8"/>
                    </a:lnTo>
                    <a:lnTo>
                      <a:pt x="43" y="0"/>
                    </a:lnTo>
                    <a:lnTo>
                      <a:pt x="33" y="0"/>
                    </a:lnTo>
                    <a:lnTo>
                      <a:pt x="18" y="0"/>
                    </a:lnTo>
                    <a:lnTo>
                      <a:pt x="7" y="8"/>
                    </a:lnTo>
                    <a:lnTo>
                      <a:pt x="4" y="15"/>
                    </a:lnTo>
                    <a:lnTo>
                      <a:pt x="0" y="29"/>
                    </a:lnTo>
                    <a:lnTo>
                      <a:pt x="0" y="40"/>
                    </a:lnTo>
                    <a:close/>
                  </a:path>
                </a:pathLst>
              </a:custGeom>
              <a:solidFill>
                <a:srgbClr val="AD61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82"/>
              <p:cNvSpPr/>
              <p:nvPr/>
            </p:nvSpPr>
            <p:spPr>
              <a:xfrm>
                <a:off x="2428" y="2082"/>
                <a:ext cx="58" cy="58"/>
              </a:xfrm>
              <a:custGeom>
                <a:avLst/>
                <a:gdLst/>
                <a:ahLst/>
                <a:cxnLst/>
                <a:rect l="l" t="t" r="r" b="b"/>
                <a:pathLst>
                  <a:path w="58" h="58" extrusionOk="0">
                    <a:moveTo>
                      <a:pt x="0" y="40"/>
                    </a:moveTo>
                    <a:lnTo>
                      <a:pt x="0" y="40"/>
                    </a:lnTo>
                    <a:lnTo>
                      <a:pt x="7" y="51"/>
                    </a:lnTo>
                    <a:lnTo>
                      <a:pt x="18" y="58"/>
                    </a:lnTo>
                    <a:lnTo>
                      <a:pt x="29" y="58"/>
                    </a:lnTo>
                    <a:lnTo>
                      <a:pt x="40" y="58"/>
                    </a:lnTo>
                    <a:lnTo>
                      <a:pt x="51" y="51"/>
                    </a:lnTo>
                    <a:lnTo>
                      <a:pt x="58" y="44"/>
                    </a:lnTo>
                    <a:lnTo>
                      <a:pt x="58" y="29"/>
                    </a:lnTo>
                    <a:lnTo>
                      <a:pt x="58" y="18"/>
                    </a:lnTo>
                    <a:lnTo>
                      <a:pt x="51" y="8"/>
                    </a:lnTo>
                    <a:lnTo>
                      <a:pt x="43" y="0"/>
                    </a:lnTo>
                    <a:lnTo>
                      <a:pt x="33" y="0"/>
                    </a:lnTo>
                    <a:lnTo>
                      <a:pt x="18" y="0"/>
                    </a:lnTo>
                    <a:lnTo>
                      <a:pt x="7" y="8"/>
                    </a:lnTo>
                    <a:lnTo>
                      <a:pt x="4" y="15"/>
                    </a:lnTo>
                    <a:lnTo>
                      <a:pt x="0" y="29"/>
                    </a:lnTo>
                    <a:lnTo>
                      <a:pt x="0" y="40"/>
                    </a:lnTo>
                    <a:close/>
                  </a:path>
                </a:pathLst>
              </a:custGeom>
              <a:solidFill>
                <a:srgbClr val="AD60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82"/>
              <p:cNvSpPr/>
              <p:nvPr/>
            </p:nvSpPr>
            <p:spPr>
              <a:xfrm>
                <a:off x="2428" y="2082"/>
                <a:ext cx="58" cy="58"/>
              </a:xfrm>
              <a:custGeom>
                <a:avLst/>
                <a:gdLst/>
                <a:ahLst/>
                <a:cxnLst/>
                <a:rect l="l" t="t" r="r" b="b"/>
                <a:pathLst>
                  <a:path w="58" h="58" extrusionOk="0">
                    <a:moveTo>
                      <a:pt x="0" y="40"/>
                    </a:moveTo>
                    <a:lnTo>
                      <a:pt x="0" y="40"/>
                    </a:lnTo>
                    <a:lnTo>
                      <a:pt x="7" y="47"/>
                    </a:lnTo>
                    <a:lnTo>
                      <a:pt x="18" y="54"/>
                    </a:lnTo>
                    <a:lnTo>
                      <a:pt x="29" y="58"/>
                    </a:lnTo>
                    <a:lnTo>
                      <a:pt x="40" y="58"/>
                    </a:lnTo>
                    <a:lnTo>
                      <a:pt x="51" y="51"/>
                    </a:lnTo>
                    <a:lnTo>
                      <a:pt x="54" y="44"/>
                    </a:lnTo>
                    <a:lnTo>
                      <a:pt x="58" y="29"/>
                    </a:lnTo>
                    <a:lnTo>
                      <a:pt x="58" y="18"/>
                    </a:lnTo>
                    <a:lnTo>
                      <a:pt x="51" y="8"/>
                    </a:lnTo>
                    <a:lnTo>
                      <a:pt x="43" y="4"/>
                    </a:lnTo>
                    <a:lnTo>
                      <a:pt x="33" y="0"/>
                    </a:lnTo>
                    <a:lnTo>
                      <a:pt x="18" y="0"/>
                    </a:lnTo>
                    <a:lnTo>
                      <a:pt x="11" y="8"/>
                    </a:lnTo>
                    <a:lnTo>
                      <a:pt x="4" y="15"/>
                    </a:lnTo>
                    <a:lnTo>
                      <a:pt x="0" y="29"/>
                    </a:lnTo>
                    <a:lnTo>
                      <a:pt x="0" y="40"/>
                    </a:lnTo>
                    <a:close/>
                  </a:path>
                </a:pathLst>
              </a:custGeom>
              <a:solidFill>
                <a:srgbClr val="B062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0" name="Google Shape;1180;p82"/>
              <p:cNvSpPr/>
              <p:nvPr/>
            </p:nvSpPr>
            <p:spPr>
              <a:xfrm>
                <a:off x="2428" y="2082"/>
                <a:ext cx="58" cy="58"/>
              </a:xfrm>
              <a:custGeom>
                <a:avLst/>
                <a:gdLst/>
                <a:ahLst/>
                <a:cxnLst/>
                <a:rect l="l" t="t" r="r" b="b"/>
                <a:pathLst>
                  <a:path w="58" h="58" extrusionOk="0">
                    <a:moveTo>
                      <a:pt x="4" y="40"/>
                    </a:moveTo>
                    <a:lnTo>
                      <a:pt x="4" y="40"/>
                    </a:lnTo>
                    <a:lnTo>
                      <a:pt x="7" y="47"/>
                    </a:lnTo>
                    <a:lnTo>
                      <a:pt x="18" y="54"/>
                    </a:lnTo>
                    <a:lnTo>
                      <a:pt x="29" y="58"/>
                    </a:lnTo>
                    <a:lnTo>
                      <a:pt x="40" y="58"/>
                    </a:lnTo>
                    <a:lnTo>
                      <a:pt x="51" y="51"/>
                    </a:lnTo>
                    <a:lnTo>
                      <a:pt x="54" y="40"/>
                    </a:lnTo>
                    <a:lnTo>
                      <a:pt x="58" y="33"/>
                    </a:lnTo>
                    <a:lnTo>
                      <a:pt x="58" y="18"/>
                    </a:lnTo>
                    <a:lnTo>
                      <a:pt x="51" y="11"/>
                    </a:lnTo>
                    <a:lnTo>
                      <a:pt x="43" y="4"/>
                    </a:lnTo>
                    <a:lnTo>
                      <a:pt x="33" y="0"/>
                    </a:lnTo>
                    <a:lnTo>
                      <a:pt x="18" y="0"/>
                    </a:lnTo>
                    <a:lnTo>
                      <a:pt x="11" y="8"/>
                    </a:lnTo>
                    <a:lnTo>
                      <a:pt x="4" y="18"/>
                    </a:lnTo>
                    <a:lnTo>
                      <a:pt x="0" y="29"/>
                    </a:lnTo>
                    <a:lnTo>
                      <a:pt x="4" y="40"/>
                    </a:lnTo>
                    <a:close/>
                  </a:path>
                </a:pathLst>
              </a:custGeom>
              <a:solidFill>
                <a:srgbClr val="B060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1" name="Google Shape;1181;p82"/>
              <p:cNvSpPr/>
              <p:nvPr/>
            </p:nvSpPr>
            <p:spPr>
              <a:xfrm>
                <a:off x="2428" y="2082"/>
                <a:ext cx="58" cy="58"/>
              </a:xfrm>
              <a:custGeom>
                <a:avLst/>
                <a:gdLst/>
                <a:ahLst/>
                <a:cxnLst/>
                <a:rect l="l" t="t" r="r" b="b"/>
                <a:pathLst>
                  <a:path w="58" h="58" extrusionOk="0">
                    <a:moveTo>
                      <a:pt x="4" y="40"/>
                    </a:moveTo>
                    <a:lnTo>
                      <a:pt x="4" y="40"/>
                    </a:lnTo>
                    <a:lnTo>
                      <a:pt x="7" y="47"/>
                    </a:lnTo>
                    <a:lnTo>
                      <a:pt x="18" y="54"/>
                    </a:lnTo>
                    <a:lnTo>
                      <a:pt x="29" y="58"/>
                    </a:lnTo>
                    <a:lnTo>
                      <a:pt x="40" y="58"/>
                    </a:lnTo>
                    <a:lnTo>
                      <a:pt x="47" y="51"/>
                    </a:lnTo>
                    <a:lnTo>
                      <a:pt x="54" y="40"/>
                    </a:lnTo>
                    <a:lnTo>
                      <a:pt x="58" y="33"/>
                    </a:lnTo>
                    <a:lnTo>
                      <a:pt x="54" y="18"/>
                    </a:lnTo>
                    <a:lnTo>
                      <a:pt x="51" y="11"/>
                    </a:lnTo>
                    <a:lnTo>
                      <a:pt x="40" y="4"/>
                    </a:lnTo>
                    <a:lnTo>
                      <a:pt x="29" y="0"/>
                    </a:lnTo>
                    <a:lnTo>
                      <a:pt x="18" y="4"/>
                    </a:lnTo>
                    <a:lnTo>
                      <a:pt x="11" y="8"/>
                    </a:lnTo>
                    <a:lnTo>
                      <a:pt x="4" y="18"/>
                    </a:lnTo>
                    <a:lnTo>
                      <a:pt x="0" y="29"/>
                    </a:lnTo>
                    <a:lnTo>
                      <a:pt x="4" y="40"/>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82"/>
              <p:cNvSpPr/>
              <p:nvPr/>
            </p:nvSpPr>
            <p:spPr>
              <a:xfrm>
                <a:off x="2428" y="2082"/>
                <a:ext cx="58" cy="58"/>
              </a:xfrm>
              <a:custGeom>
                <a:avLst/>
                <a:gdLst/>
                <a:ahLst/>
                <a:cxnLst/>
                <a:rect l="l" t="t" r="r" b="b"/>
                <a:pathLst>
                  <a:path w="58" h="58" extrusionOk="0">
                    <a:moveTo>
                      <a:pt x="4" y="40"/>
                    </a:moveTo>
                    <a:lnTo>
                      <a:pt x="4" y="40"/>
                    </a:lnTo>
                    <a:lnTo>
                      <a:pt x="7" y="47"/>
                    </a:lnTo>
                    <a:lnTo>
                      <a:pt x="18" y="54"/>
                    </a:lnTo>
                    <a:lnTo>
                      <a:pt x="29" y="58"/>
                    </a:lnTo>
                    <a:lnTo>
                      <a:pt x="40" y="58"/>
                    </a:lnTo>
                    <a:lnTo>
                      <a:pt x="47" y="51"/>
                    </a:lnTo>
                    <a:lnTo>
                      <a:pt x="54" y="40"/>
                    </a:lnTo>
                    <a:lnTo>
                      <a:pt x="58" y="33"/>
                    </a:lnTo>
                    <a:lnTo>
                      <a:pt x="54" y="18"/>
                    </a:lnTo>
                    <a:lnTo>
                      <a:pt x="51" y="11"/>
                    </a:lnTo>
                    <a:lnTo>
                      <a:pt x="40" y="4"/>
                    </a:lnTo>
                    <a:lnTo>
                      <a:pt x="33" y="0"/>
                    </a:lnTo>
                    <a:lnTo>
                      <a:pt x="22" y="4"/>
                    </a:lnTo>
                    <a:lnTo>
                      <a:pt x="11" y="8"/>
                    </a:lnTo>
                    <a:lnTo>
                      <a:pt x="4" y="18"/>
                    </a:lnTo>
                    <a:lnTo>
                      <a:pt x="0" y="29"/>
                    </a:lnTo>
                    <a:lnTo>
                      <a:pt x="4" y="40"/>
                    </a:lnTo>
                    <a:close/>
                  </a:path>
                </a:pathLst>
              </a:custGeom>
              <a:solidFill>
                <a:srgbClr val="B261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82"/>
              <p:cNvSpPr/>
              <p:nvPr/>
            </p:nvSpPr>
            <p:spPr>
              <a:xfrm>
                <a:off x="2432" y="2082"/>
                <a:ext cx="54" cy="58"/>
              </a:xfrm>
              <a:custGeom>
                <a:avLst/>
                <a:gdLst/>
                <a:ahLst/>
                <a:cxnLst/>
                <a:rect l="l" t="t" r="r" b="b"/>
                <a:pathLst>
                  <a:path w="54" h="58" extrusionOk="0">
                    <a:moveTo>
                      <a:pt x="0" y="40"/>
                    </a:moveTo>
                    <a:lnTo>
                      <a:pt x="0" y="40"/>
                    </a:lnTo>
                    <a:lnTo>
                      <a:pt x="7" y="47"/>
                    </a:lnTo>
                    <a:lnTo>
                      <a:pt x="14" y="54"/>
                    </a:lnTo>
                    <a:lnTo>
                      <a:pt x="25" y="58"/>
                    </a:lnTo>
                    <a:lnTo>
                      <a:pt x="36" y="54"/>
                    </a:lnTo>
                    <a:lnTo>
                      <a:pt x="43" y="51"/>
                    </a:lnTo>
                    <a:lnTo>
                      <a:pt x="50" y="40"/>
                    </a:lnTo>
                    <a:lnTo>
                      <a:pt x="54" y="29"/>
                    </a:lnTo>
                    <a:lnTo>
                      <a:pt x="50" y="18"/>
                    </a:lnTo>
                    <a:lnTo>
                      <a:pt x="47" y="11"/>
                    </a:lnTo>
                    <a:lnTo>
                      <a:pt x="36" y="4"/>
                    </a:lnTo>
                    <a:lnTo>
                      <a:pt x="25" y="0"/>
                    </a:lnTo>
                    <a:lnTo>
                      <a:pt x="18" y="4"/>
                    </a:lnTo>
                    <a:lnTo>
                      <a:pt x="7" y="8"/>
                    </a:lnTo>
                    <a:lnTo>
                      <a:pt x="0" y="18"/>
                    </a:lnTo>
                    <a:lnTo>
                      <a:pt x="0" y="29"/>
                    </a:lnTo>
                    <a:lnTo>
                      <a:pt x="0" y="40"/>
                    </a:lnTo>
                    <a:close/>
                  </a:path>
                </a:pathLst>
              </a:custGeom>
              <a:solidFill>
                <a:srgbClr val="B25F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84" name="Google Shape;1184;p82"/>
            <p:cNvSpPr/>
            <p:nvPr/>
          </p:nvSpPr>
          <p:spPr>
            <a:xfrm>
              <a:off x="2453" y="2014"/>
              <a:ext cx="22" cy="22"/>
            </a:xfrm>
            <a:custGeom>
              <a:avLst/>
              <a:gdLst/>
              <a:ahLst/>
              <a:cxnLst/>
              <a:rect l="l" t="t" r="r" b="b"/>
              <a:pathLst>
                <a:path w="22" h="22" extrusionOk="0">
                  <a:moveTo>
                    <a:pt x="4" y="18"/>
                  </a:moveTo>
                  <a:lnTo>
                    <a:pt x="4" y="18"/>
                  </a:lnTo>
                  <a:lnTo>
                    <a:pt x="15" y="22"/>
                  </a:lnTo>
                  <a:lnTo>
                    <a:pt x="18" y="22"/>
                  </a:lnTo>
                  <a:lnTo>
                    <a:pt x="22" y="14"/>
                  </a:lnTo>
                  <a:lnTo>
                    <a:pt x="15" y="4"/>
                  </a:lnTo>
                  <a:lnTo>
                    <a:pt x="8" y="0"/>
                  </a:lnTo>
                  <a:lnTo>
                    <a:pt x="0" y="0"/>
                  </a:lnTo>
                  <a:lnTo>
                    <a:pt x="0" y="7"/>
                  </a:lnTo>
                  <a:lnTo>
                    <a:pt x="4" y="1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5" name="Google Shape;1185;p82"/>
            <p:cNvSpPr/>
            <p:nvPr/>
          </p:nvSpPr>
          <p:spPr>
            <a:xfrm>
              <a:off x="2453" y="2018"/>
              <a:ext cx="8" cy="7"/>
            </a:xfrm>
            <a:custGeom>
              <a:avLst/>
              <a:gdLst/>
              <a:ahLst/>
              <a:cxnLst/>
              <a:rect l="l" t="t" r="r" b="b"/>
              <a:pathLst>
                <a:path w="8" h="7" extrusionOk="0">
                  <a:moveTo>
                    <a:pt x="0" y="0"/>
                  </a:moveTo>
                  <a:lnTo>
                    <a:pt x="0" y="0"/>
                  </a:lnTo>
                  <a:lnTo>
                    <a:pt x="4" y="3"/>
                  </a:lnTo>
                  <a:lnTo>
                    <a:pt x="4" y="7"/>
                  </a:lnTo>
                  <a:lnTo>
                    <a:pt x="8" y="3"/>
                  </a:lnTo>
                  <a:lnTo>
                    <a:pt x="8" y="0"/>
                  </a:lnTo>
                  <a:lnTo>
                    <a:pt x="4"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6" name="Google Shape;1186;p82"/>
            <p:cNvSpPr/>
            <p:nvPr/>
          </p:nvSpPr>
          <p:spPr>
            <a:xfrm>
              <a:off x="2324" y="2061"/>
              <a:ext cx="50" cy="54"/>
            </a:xfrm>
            <a:custGeom>
              <a:avLst/>
              <a:gdLst/>
              <a:ahLst/>
              <a:cxnLst/>
              <a:rect l="l" t="t" r="r" b="b"/>
              <a:pathLst>
                <a:path w="50" h="54" extrusionOk="0">
                  <a:moveTo>
                    <a:pt x="50" y="25"/>
                  </a:moveTo>
                  <a:lnTo>
                    <a:pt x="50" y="25"/>
                  </a:lnTo>
                  <a:lnTo>
                    <a:pt x="43" y="11"/>
                  </a:lnTo>
                  <a:lnTo>
                    <a:pt x="32" y="3"/>
                  </a:lnTo>
                  <a:lnTo>
                    <a:pt x="21" y="0"/>
                  </a:lnTo>
                  <a:lnTo>
                    <a:pt x="10" y="0"/>
                  </a:lnTo>
                  <a:lnTo>
                    <a:pt x="7" y="7"/>
                  </a:lnTo>
                  <a:lnTo>
                    <a:pt x="0" y="14"/>
                  </a:lnTo>
                  <a:lnTo>
                    <a:pt x="0" y="21"/>
                  </a:lnTo>
                  <a:lnTo>
                    <a:pt x="0" y="29"/>
                  </a:lnTo>
                  <a:lnTo>
                    <a:pt x="3" y="36"/>
                  </a:lnTo>
                  <a:lnTo>
                    <a:pt x="10" y="43"/>
                  </a:lnTo>
                  <a:lnTo>
                    <a:pt x="21" y="50"/>
                  </a:lnTo>
                  <a:lnTo>
                    <a:pt x="36" y="54"/>
                  </a:lnTo>
                  <a:lnTo>
                    <a:pt x="46" y="50"/>
                  </a:lnTo>
                  <a:lnTo>
                    <a:pt x="50" y="39"/>
                  </a:lnTo>
                  <a:lnTo>
                    <a:pt x="50" y="25"/>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82"/>
            <p:cNvSpPr/>
            <p:nvPr/>
          </p:nvSpPr>
          <p:spPr>
            <a:xfrm>
              <a:off x="2327" y="2064"/>
              <a:ext cx="51" cy="47"/>
            </a:xfrm>
            <a:custGeom>
              <a:avLst/>
              <a:gdLst/>
              <a:ahLst/>
              <a:cxnLst/>
              <a:rect l="l" t="t" r="r" b="b"/>
              <a:pathLst>
                <a:path w="51" h="47" extrusionOk="0">
                  <a:moveTo>
                    <a:pt x="51" y="18"/>
                  </a:moveTo>
                  <a:lnTo>
                    <a:pt x="51" y="18"/>
                  </a:lnTo>
                  <a:lnTo>
                    <a:pt x="40" y="11"/>
                  </a:lnTo>
                  <a:lnTo>
                    <a:pt x="33" y="4"/>
                  </a:lnTo>
                  <a:lnTo>
                    <a:pt x="22" y="0"/>
                  </a:lnTo>
                  <a:lnTo>
                    <a:pt x="11" y="0"/>
                  </a:lnTo>
                  <a:lnTo>
                    <a:pt x="7" y="4"/>
                  </a:lnTo>
                  <a:lnTo>
                    <a:pt x="0" y="15"/>
                  </a:lnTo>
                  <a:lnTo>
                    <a:pt x="0" y="18"/>
                  </a:lnTo>
                  <a:lnTo>
                    <a:pt x="0" y="26"/>
                  </a:lnTo>
                  <a:lnTo>
                    <a:pt x="4" y="33"/>
                  </a:lnTo>
                  <a:lnTo>
                    <a:pt x="11" y="40"/>
                  </a:lnTo>
                  <a:lnTo>
                    <a:pt x="22" y="47"/>
                  </a:lnTo>
                  <a:lnTo>
                    <a:pt x="33" y="47"/>
                  </a:lnTo>
                  <a:lnTo>
                    <a:pt x="43" y="47"/>
                  </a:lnTo>
                  <a:lnTo>
                    <a:pt x="51" y="36"/>
                  </a:lnTo>
                  <a:lnTo>
                    <a:pt x="51" y="18"/>
                  </a:lnTo>
                  <a:close/>
                </a:path>
              </a:pathLst>
            </a:custGeom>
            <a:solidFill>
              <a:srgbClr val="7E5F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82"/>
            <p:cNvSpPr/>
            <p:nvPr/>
          </p:nvSpPr>
          <p:spPr>
            <a:xfrm>
              <a:off x="2334" y="2075"/>
              <a:ext cx="36" cy="25"/>
            </a:xfrm>
            <a:custGeom>
              <a:avLst/>
              <a:gdLst/>
              <a:ahLst/>
              <a:cxnLst/>
              <a:rect l="l" t="t" r="r" b="b"/>
              <a:pathLst>
                <a:path w="36" h="25" extrusionOk="0">
                  <a:moveTo>
                    <a:pt x="0" y="7"/>
                  </a:moveTo>
                  <a:lnTo>
                    <a:pt x="0" y="7"/>
                  </a:lnTo>
                  <a:lnTo>
                    <a:pt x="4" y="4"/>
                  </a:lnTo>
                  <a:lnTo>
                    <a:pt x="11" y="0"/>
                  </a:lnTo>
                  <a:lnTo>
                    <a:pt x="18" y="0"/>
                  </a:lnTo>
                  <a:lnTo>
                    <a:pt x="29" y="7"/>
                  </a:lnTo>
                  <a:lnTo>
                    <a:pt x="33" y="15"/>
                  </a:lnTo>
                  <a:lnTo>
                    <a:pt x="36" y="22"/>
                  </a:lnTo>
                  <a:lnTo>
                    <a:pt x="36" y="25"/>
                  </a:lnTo>
                  <a:lnTo>
                    <a:pt x="33" y="25"/>
                  </a:lnTo>
                  <a:lnTo>
                    <a:pt x="29" y="11"/>
                  </a:lnTo>
                  <a:lnTo>
                    <a:pt x="18" y="4"/>
                  </a:lnTo>
                  <a:lnTo>
                    <a:pt x="11" y="4"/>
                  </a:lnTo>
                  <a:lnTo>
                    <a:pt x="8" y="7"/>
                  </a:lnTo>
                  <a:lnTo>
                    <a:pt x="0" y="11"/>
                  </a:lnTo>
                  <a:lnTo>
                    <a:pt x="0" y="7"/>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82"/>
            <p:cNvSpPr/>
            <p:nvPr/>
          </p:nvSpPr>
          <p:spPr>
            <a:xfrm>
              <a:off x="2356" y="2086"/>
              <a:ext cx="11" cy="14"/>
            </a:xfrm>
            <a:custGeom>
              <a:avLst/>
              <a:gdLst/>
              <a:ahLst/>
              <a:cxnLst/>
              <a:rect l="l" t="t" r="r" b="b"/>
              <a:pathLst>
                <a:path w="11" h="14" extrusionOk="0">
                  <a:moveTo>
                    <a:pt x="11" y="7"/>
                  </a:moveTo>
                  <a:lnTo>
                    <a:pt x="11" y="7"/>
                  </a:lnTo>
                  <a:lnTo>
                    <a:pt x="4" y="7"/>
                  </a:lnTo>
                  <a:lnTo>
                    <a:pt x="0" y="14"/>
                  </a:lnTo>
                  <a:lnTo>
                    <a:pt x="0" y="11"/>
                  </a:lnTo>
                  <a:lnTo>
                    <a:pt x="4" y="4"/>
                  </a:lnTo>
                  <a:lnTo>
                    <a:pt x="11" y="0"/>
                  </a:lnTo>
                  <a:lnTo>
                    <a:pt x="11" y="4"/>
                  </a:lnTo>
                  <a:lnTo>
                    <a:pt x="11" y="7"/>
                  </a:lnTo>
                  <a:close/>
                </a:path>
              </a:pathLst>
            </a:custGeom>
            <a:solidFill>
              <a:srgbClr val="6F5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0" name="Google Shape;1190;p82"/>
            <p:cNvSpPr/>
            <p:nvPr/>
          </p:nvSpPr>
          <p:spPr>
            <a:xfrm>
              <a:off x="2280" y="2212"/>
              <a:ext cx="339" cy="559"/>
            </a:xfrm>
            <a:custGeom>
              <a:avLst/>
              <a:gdLst/>
              <a:ahLst/>
              <a:cxnLst/>
              <a:rect l="l" t="t" r="r" b="b"/>
              <a:pathLst>
                <a:path w="339" h="559" extrusionOk="0">
                  <a:moveTo>
                    <a:pt x="0" y="555"/>
                  </a:moveTo>
                  <a:lnTo>
                    <a:pt x="0" y="555"/>
                  </a:lnTo>
                  <a:lnTo>
                    <a:pt x="4" y="555"/>
                  </a:lnTo>
                  <a:lnTo>
                    <a:pt x="15" y="559"/>
                  </a:lnTo>
                  <a:lnTo>
                    <a:pt x="54" y="559"/>
                  </a:lnTo>
                  <a:lnTo>
                    <a:pt x="170" y="559"/>
                  </a:lnTo>
                  <a:lnTo>
                    <a:pt x="339" y="555"/>
                  </a:lnTo>
                  <a:lnTo>
                    <a:pt x="321" y="353"/>
                  </a:lnTo>
                  <a:lnTo>
                    <a:pt x="321" y="339"/>
                  </a:lnTo>
                  <a:lnTo>
                    <a:pt x="314" y="288"/>
                  </a:lnTo>
                  <a:lnTo>
                    <a:pt x="307" y="242"/>
                  </a:lnTo>
                  <a:lnTo>
                    <a:pt x="289" y="159"/>
                  </a:lnTo>
                  <a:lnTo>
                    <a:pt x="267" y="90"/>
                  </a:lnTo>
                  <a:lnTo>
                    <a:pt x="253" y="47"/>
                  </a:lnTo>
                  <a:lnTo>
                    <a:pt x="249" y="33"/>
                  </a:lnTo>
                  <a:lnTo>
                    <a:pt x="242" y="22"/>
                  </a:lnTo>
                  <a:lnTo>
                    <a:pt x="235" y="15"/>
                  </a:lnTo>
                  <a:lnTo>
                    <a:pt x="227" y="7"/>
                  </a:lnTo>
                  <a:lnTo>
                    <a:pt x="209" y="0"/>
                  </a:lnTo>
                  <a:lnTo>
                    <a:pt x="191" y="0"/>
                  </a:lnTo>
                  <a:lnTo>
                    <a:pt x="173" y="0"/>
                  </a:lnTo>
                  <a:lnTo>
                    <a:pt x="159" y="4"/>
                  </a:lnTo>
                  <a:lnTo>
                    <a:pt x="144" y="11"/>
                  </a:lnTo>
                  <a:lnTo>
                    <a:pt x="130" y="40"/>
                  </a:lnTo>
                  <a:lnTo>
                    <a:pt x="98" y="112"/>
                  </a:lnTo>
                  <a:lnTo>
                    <a:pt x="54" y="213"/>
                  </a:lnTo>
                  <a:lnTo>
                    <a:pt x="36" y="270"/>
                  </a:lnTo>
                  <a:lnTo>
                    <a:pt x="22" y="324"/>
                  </a:lnTo>
                  <a:lnTo>
                    <a:pt x="15" y="353"/>
                  </a:lnTo>
                  <a:lnTo>
                    <a:pt x="8" y="400"/>
                  </a:lnTo>
                  <a:lnTo>
                    <a:pt x="0" y="454"/>
                  </a:lnTo>
                  <a:lnTo>
                    <a:pt x="0" y="508"/>
                  </a:lnTo>
                  <a:lnTo>
                    <a:pt x="0" y="555"/>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1" name="Google Shape;1191;p82"/>
            <p:cNvSpPr/>
            <p:nvPr/>
          </p:nvSpPr>
          <p:spPr>
            <a:xfrm>
              <a:off x="2424" y="2191"/>
              <a:ext cx="184" cy="151"/>
            </a:xfrm>
            <a:custGeom>
              <a:avLst/>
              <a:gdLst/>
              <a:ahLst/>
              <a:cxnLst/>
              <a:rect l="l" t="t" r="r" b="b"/>
              <a:pathLst>
                <a:path w="184" h="151" extrusionOk="0">
                  <a:moveTo>
                    <a:pt x="163" y="0"/>
                  </a:moveTo>
                  <a:lnTo>
                    <a:pt x="163" y="0"/>
                  </a:lnTo>
                  <a:lnTo>
                    <a:pt x="127" y="10"/>
                  </a:lnTo>
                  <a:lnTo>
                    <a:pt x="116" y="14"/>
                  </a:lnTo>
                  <a:lnTo>
                    <a:pt x="91" y="21"/>
                  </a:lnTo>
                  <a:lnTo>
                    <a:pt x="80" y="25"/>
                  </a:lnTo>
                  <a:lnTo>
                    <a:pt x="62" y="32"/>
                  </a:lnTo>
                  <a:lnTo>
                    <a:pt x="47" y="36"/>
                  </a:lnTo>
                  <a:lnTo>
                    <a:pt x="33" y="43"/>
                  </a:lnTo>
                  <a:lnTo>
                    <a:pt x="22" y="50"/>
                  </a:lnTo>
                  <a:lnTo>
                    <a:pt x="15" y="61"/>
                  </a:lnTo>
                  <a:lnTo>
                    <a:pt x="8" y="72"/>
                  </a:lnTo>
                  <a:lnTo>
                    <a:pt x="4" y="86"/>
                  </a:lnTo>
                  <a:lnTo>
                    <a:pt x="0" y="97"/>
                  </a:lnTo>
                  <a:lnTo>
                    <a:pt x="0" y="108"/>
                  </a:lnTo>
                  <a:lnTo>
                    <a:pt x="4" y="118"/>
                  </a:lnTo>
                  <a:lnTo>
                    <a:pt x="11" y="129"/>
                  </a:lnTo>
                  <a:lnTo>
                    <a:pt x="18" y="140"/>
                  </a:lnTo>
                  <a:lnTo>
                    <a:pt x="29" y="147"/>
                  </a:lnTo>
                  <a:lnTo>
                    <a:pt x="44" y="151"/>
                  </a:lnTo>
                  <a:lnTo>
                    <a:pt x="58" y="151"/>
                  </a:lnTo>
                  <a:lnTo>
                    <a:pt x="80" y="151"/>
                  </a:lnTo>
                  <a:lnTo>
                    <a:pt x="101" y="144"/>
                  </a:lnTo>
                  <a:lnTo>
                    <a:pt x="105" y="144"/>
                  </a:lnTo>
                  <a:lnTo>
                    <a:pt x="112" y="140"/>
                  </a:lnTo>
                  <a:lnTo>
                    <a:pt x="159" y="126"/>
                  </a:lnTo>
                  <a:lnTo>
                    <a:pt x="170" y="122"/>
                  </a:lnTo>
                  <a:lnTo>
                    <a:pt x="184" y="118"/>
                  </a:lnTo>
                  <a:lnTo>
                    <a:pt x="177" y="57"/>
                  </a:lnTo>
                  <a:lnTo>
                    <a:pt x="170" y="28"/>
                  </a:lnTo>
                  <a:lnTo>
                    <a:pt x="16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2" name="Google Shape;1192;p82"/>
            <p:cNvSpPr/>
            <p:nvPr/>
          </p:nvSpPr>
          <p:spPr>
            <a:xfrm>
              <a:off x="2241" y="1902"/>
              <a:ext cx="194" cy="292"/>
            </a:xfrm>
            <a:custGeom>
              <a:avLst/>
              <a:gdLst/>
              <a:ahLst/>
              <a:cxnLst/>
              <a:rect l="l" t="t" r="r" b="b"/>
              <a:pathLst>
                <a:path w="194" h="292" extrusionOk="0">
                  <a:moveTo>
                    <a:pt x="162" y="22"/>
                  </a:moveTo>
                  <a:lnTo>
                    <a:pt x="162" y="22"/>
                  </a:lnTo>
                  <a:lnTo>
                    <a:pt x="155" y="4"/>
                  </a:lnTo>
                  <a:lnTo>
                    <a:pt x="147" y="0"/>
                  </a:lnTo>
                  <a:lnTo>
                    <a:pt x="140" y="4"/>
                  </a:lnTo>
                  <a:lnTo>
                    <a:pt x="129" y="7"/>
                  </a:lnTo>
                  <a:lnTo>
                    <a:pt x="115" y="7"/>
                  </a:lnTo>
                  <a:lnTo>
                    <a:pt x="97" y="4"/>
                  </a:lnTo>
                  <a:lnTo>
                    <a:pt x="93" y="7"/>
                  </a:lnTo>
                  <a:lnTo>
                    <a:pt x="86" y="11"/>
                  </a:lnTo>
                  <a:lnTo>
                    <a:pt x="75" y="25"/>
                  </a:lnTo>
                  <a:lnTo>
                    <a:pt x="57" y="29"/>
                  </a:lnTo>
                  <a:lnTo>
                    <a:pt x="47" y="33"/>
                  </a:lnTo>
                  <a:lnTo>
                    <a:pt x="39" y="40"/>
                  </a:lnTo>
                  <a:lnTo>
                    <a:pt x="36" y="47"/>
                  </a:lnTo>
                  <a:lnTo>
                    <a:pt x="36" y="54"/>
                  </a:lnTo>
                  <a:lnTo>
                    <a:pt x="21" y="72"/>
                  </a:lnTo>
                  <a:lnTo>
                    <a:pt x="11" y="94"/>
                  </a:lnTo>
                  <a:lnTo>
                    <a:pt x="3" y="116"/>
                  </a:lnTo>
                  <a:lnTo>
                    <a:pt x="0" y="137"/>
                  </a:lnTo>
                  <a:lnTo>
                    <a:pt x="0" y="159"/>
                  </a:lnTo>
                  <a:lnTo>
                    <a:pt x="0" y="180"/>
                  </a:lnTo>
                  <a:lnTo>
                    <a:pt x="3" y="198"/>
                  </a:lnTo>
                  <a:lnTo>
                    <a:pt x="14" y="220"/>
                  </a:lnTo>
                  <a:lnTo>
                    <a:pt x="29" y="242"/>
                  </a:lnTo>
                  <a:lnTo>
                    <a:pt x="50" y="260"/>
                  </a:lnTo>
                  <a:lnTo>
                    <a:pt x="75" y="278"/>
                  </a:lnTo>
                  <a:lnTo>
                    <a:pt x="104" y="289"/>
                  </a:lnTo>
                  <a:lnTo>
                    <a:pt x="111" y="292"/>
                  </a:lnTo>
                  <a:lnTo>
                    <a:pt x="115" y="292"/>
                  </a:lnTo>
                  <a:lnTo>
                    <a:pt x="119" y="292"/>
                  </a:lnTo>
                  <a:lnTo>
                    <a:pt x="115" y="285"/>
                  </a:lnTo>
                  <a:lnTo>
                    <a:pt x="115" y="278"/>
                  </a:lnTo>
                  <a:lnTo>
                    <a:pt x="119" y="274"/>
                  </a:lnTo>
                  <a:lnTo>
                    <a:pt x="126" y="267"/>
                  </a:lnTo>
                  <a:lnTo>
                    <a:pt x="126" y="260"/>
                  </a:lnTo>
                  <a:lnTo>
                    <a:pt x="126" y="253"/>
                  </a:lnTo>
                  <a:lnTo>
                    <a:pt x="129" y="245"/>
                  </a:lnTo>
                  <a:lnTo>
                    <a:pt x="133" y="245"/>
                  </a:lnTo>
                  <a:lnTo>
                    <a:pt x="137" y="242"/>
                  </a:lnTo>
                  <a:lnTo>
                    <a:pt x="140" y="238"/>
                  </a:lnTo>
                  <a:lnTo>
                    <a:pt x="140" y="234"/>
                  </a:lnTo>
                  <a:lnTo>
                    <a:pt x="140" y="231"/>
                  </a:lnTo>
                  <a:lnTo>
                    <a:pt x="137" y="227"/>
                  </a:lnTo>
                  <a:lnTo>
                    <a:pt x="133" y="220"/>
                  </a:lnTo>
                  <a:lnTo>
                    <a:pt x="126" y="213"/>
                  </a:lnTo>
                  <a:lnTo>
                    <a:pt x="119" y="209"/>
                  </a:lnTo>
                  <a:lnTo>
                    <a:pt x="122" y="206"/>
                  </a:lnTo>
                  <a:lnTo>
                    <a:pt x="119" y="198"/>
                  </a:lnTo>
                  <a:lnTo>
                    <a:pt x="115" y="195"/>
                  </a:lnTo>
                  <a:lnTo>
                    <a:pt x="111" y="195"/>
                  </a:lnTo>
                  <a:lnTo>
                    <a:pt x="111" y="184"/>
                  </a:lnTo>
                  <a:lnTo>
                    <a:pt x="108" y="177"/>
                  </a:lnTo>
                  <a:lnTo>
                    <a:pt x="104" y="173"/>
                  </a:lnTo>
                  <a:lnTo>
                    <a:pt x="101" y="166"/>
                  </a:lnTo>
                  <a:lnTo>
                    <a:pt x="111" y="166"/>
                  </a:lnTo>
                  <a:lnTo>
                    <a:pt x="126" y="166"/>
                  </a:lnTo>
                  <a:lnTo>
                    <a:pt x="137" y="162"/>
                  </a:lnTo>
                  <a:lnTo>
                    <a:pt x="137" y="159"/>
                  </a:lnTo>
                  <a:lnTo>
                    <a:pt x="137" y="155"/>
                  </a:lnTo>
                  <a:lnTo>
                    <a:pt x="126" y="148"/>
                  </a:lnTo>
                  <a:lnTo>
                    <a:pt x="122" y="141"/>
                  </a:lnTo>
                  <a:lnTo>
                    <a:pt x="122" y="137"/>
                  </a:lnTo>
                  <a:lnTo>
                    <a:pt x="126" y="130"/>
                  </a:lnTo>
                  <a:lnTo>
                    <a:pt x="126" y="123"/>
                  </a:lnTo>
                  <a:lnTo>
                    <a:pt x="119" y="123"/>
                  </a:lnTo>
                  <a:lnTo>
                    <a:pt x="119" y="116"/>
                  </a:lnTo>
                  <a:lnTo>
                    <a:pt x="122" y="112"/>
                  </a:lnTo>
                  <a:lnTo>
                    <a:pt x="122" y="105"/>
                  </a:lnTo>
                  <a:lnTo>
                    <a:pt x="119" y="101"/>
                  </a:lnTo>
                  <a:lnTo>
                    <a:pt x="119" y="98"/>
                  </a:lnTo>
                  <a:lnTo>
                    <a:pt x="119" y="90"/>
                  </a:lnTo>
                  <a:lnTo>
                    <a:pt x="122" y="83"/>
                  </a:lnTo>
                  <a:lnTo>
                    <a:pt x="122" y="76"/>
                  </a:lnTo>
                  <a:lnTo>
                    <a:pt x="119" y="72"/>
                  </a:lnTo>
                  <a:lnTo>
                    <a:pt x="122" y="72"/>
                  </a:lnTo>
                  <a:lnTo>
                    <a:pt x="126" y="69"/>
                  </a:lnTo>
                  <a:lnTo>
                    <a:pt x="126" y="62"/>
                  </a:lnTo>
                  <a:lnTo>
                    <a:pt x="129" y="58"/>
                  </a:lnTo>
                  <a:lnTo>
                    <a:pt x="133" y="58"/>
                  </a:lnTo>
                  <a:lnTo>
                    <a:pt x="140" y="54"/>
                  </a:lnTo>
                  <a:lnTo>
                    <a:pt x="144" y="51"/>
                  </a:lnTo>
                  <a:lnTo>
                    <a:pt x="144" y="47"/>
                  </a:lnTo>
                  <a:lnTo>
                    <a:pt x="151" y="40"/>
                  </a:lnTo>
                  <a:lnTo>
                    <a:pt x="158" y="36"/>
                  </a:lnTo>
                  <a:lnTo>
                    <a:pt x="165" y="33"/>
                  </a:lnTo>
                  <a:lnTo>
                    <a:pt x="173" y="36"/>
                  </a:lnTo>
                  <a:lnTo>
                    <a:pt x="180" y="36"/>
                  </a:lnTo>
                  <a:lnTo>
                    <a:pt x="187" y="47"/>
                  </a:lnTo>
                  <a:lnTo>
                    <a:pt x="191" y="47"/>
                  </a:lnTo>
                  <a:lnTo>
                    <a:pt x="194" y="40"/>
                  </a:lnTo>
                  <a:lnTo>
                    <a:pt x="194" y="33"/>
                  </a:lnTo>
                  <a:lnTo>
                    <a:pt x="191" y="29"/>
                  </a:lnTo>
                  <a:lnTo>
                    <a:pt x="183" y="22"/>
                  </a:lnTo>
                  <a:lnTo>
                    <a:pt x="169" y="18"/>
                  </a:lnTo>
                  <a:lnTo>
                    <a:pt x="165" y="18"/>
                  </a:lnTo>
                  <a:lnTo>
                    <a:pt x="162"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82"/>
            <p:cNvSpPr/>
            <p:nvPr/>
          </p:nvSpPr>
          <p:spPr>
            <a:xfrm>
              <a:off x="3596" y="1888"/>
              <a:ext cx="212" cy="137"/>
            </a:xfrm>
            <a:custGeom>
              <a:avLst/>
              <a:gdLst/>
              <a:ahLst/>
              <a:cxnLst/>
              <a:rect l="l" t="t" r="r" b="b"/>
              <a:pathLst>
                <a:path w="212" h="137" extrusionOk="0">
                  <a:moveTo>
                    <a:pt x="68" y="3"/>
                  </a:moveTo>
                  <a:lnTo>
                    <a:pt x="68" y="3"/>
                  </a:lnTo>
                  <a:lnTo>
                    <a:pt x="50" y="0"/>
                  </a:lnTo>
                  <a:lnTo>
                    <a:pt x="36" y="0"/>
                  </a:lnTo>
                  <a:lnTo>
                    <a:pt x="25" y="3"/>
                  </a:lnTo>
                  <a:lnTo>
                    <a:pt x="18" y="7"/>
                  </a:lnTo>
                  <a:lnTo>
                    <a:pt x="7" y="21"/>
                  </a:lnTo>
                  <a:lnTo>
                    <a:pt x="0" y="36"/>
                  </a:lnTo>
                  <a:lnTo>
                    <a:pt x="0" y="47"/>
                  </a:lnTo>
                  <a:lnTo>
                    <a:pt x="7" y="32"/>
                  </a:lnTo>
                  <a:lnTo>
                    <a:pt x="18" y="21"/>
                  </a:lnTo>
                  <a:lnTo>
                    <a:pt x="32" y="14"/>
                  </a:lnTo>
                  <a:lnTo>
                    <a:pt x="36" y="14"/>
                  </a:lnTo>
                  <a:lnTo>
                    <a:pt x="36" y="18"/>
                  </a:lnTo>
                  <a:lnTo>
                    <a:pt x="28" y="25"/>
                  </a:lnTo>
                  <a:lnTo>
                    <a:pt x="21" y="39"/>
                  </a:lnTo>
                  <a:lnTo>
                    <a:pt x="18" y="47"/>
                  </a:lnTo>
                  <a:lnTo>
                    <a:pt x="14" y="54"/>
                  </a:lnTo>
                  <a:lnTo>
                    <a:pt x="14" y="61"/>
                  </a:lnTo>
                  <a:lnTo>
                    <a:pt x="18" y="61"/>
                  </a:lnTo>
                  <a:lnTo>
                    <a:pt x="28" y="54"/>
                  </a:lnTo>
                  <a:lnTo>
                    <a:pt x="43" y="43"/>
                  </a:lnTo>
                  <a:lnTo>
                    <a:pt x="50" y="43"/>
                  </a:lnTo>
                  <a:lnTo>
                    <a:pt x="57" y="43"/>
                  </a:lnTo>
                  <a:lnTo>
                    <a:pt x="72" y="47"/>
                  </a:lnTo>
                  <a:lnTo>
                    <a:pt x="82" y="54"/>
                  </a:lnTo>
                  <a:lnTo>
                    <a:pt x="82" y="61"/>
                  </a:lnTo>
                  <a:lnTo>
                    <a:pt x="79" y="68"/>
                  </a:lnTo>
                  <a:lnTo>
                    <a:pt x="75" y="76"/>
                  </a:lnTo>
                  <a:lnTo>
                    <a:pt x="75" y="83"/>
                  </a:lnTo>
                  <a:lnTo>
                    <a:pt x="79" y="90"/>
                  </a:lnTo>
                  <a:lnTo>
                    <a:pt x="82" y="94"/>
                  </a:lnTo>
                  <a:lnTo>
                    <a:pt x="97" y="97"/>
                  </a:lnTo>
                  <a:lnTo>
                    <a:pt x="108" y="97"/>
                  </a:lnTo>
                  <a:lnTo>
                    <a:pt x="97" y="90"/>
                  </a:lnTo>
                  <a:lnTo>
                    <a:pt x="93" y="86"/>
                  </a:lnTo>
                  <a:lnTo>
                    <a:pt x="93" y="83"/>
                  </a:lnTo>
                  <a:lnTo>
                    <a:pt x="97" y="79"/>
                  </a:lnTo>
                  <a:lnTo>
                    <a:pt x="104" y="79"/>
                  </a:lnTo>
                  <a:lnTo>
                    <a:pt x="115" y="83"/>
                  </a:lnTo>
                  <a:lnTo>
                    <a:pt x="122" y="94"/>
                  </a:lnTo>
                  <a:lnTo>
                    <a:pt x="126" y="104"/>
                  </a:lnTo>
                  <a:lnTo>
                    <a:pt x="126" y="119"/>
                  </a:lnTo>
                  <a:lnTo>
                    <a:pt x="126" y="122"/>
                  </a:lnTo>
                  <a:lnTo>
                    <a:pt x="133" y="122"/>
                  </a:lnTo>
                  <a:lnTo>
                    <a:pt x="147" y="122"/>
                  </a:lnTo>
                  <a:lnTo>
                    <a:pt x="158" y="130"/>
                  </a:lnTo>
                  <a:lnTo>
                    <a:pt x="176" y="137"/>
                  </a:lnTo>
                  <a:lnTo>
                    <a:pt x="183" y="126"/>
                  </a:lnTo>
                  <a:lnTo>
                    <a:pt x="198" y="101"/>
                  </a:lnTo>
                  <a:lnTo>
                    <a:pt x="209" y="68"/>
                  </a:lnTo>
                  <a:lnTo>
                    <a:pt x="212" y="54"/>
                  </a:lnTo>
                  <a:lnTo>
                    <a:pt x="209" y="43"/>
                  </a:lnTo>
                  <a:lnTo>
                    <a:pt x="194" y="29"/>
                  </a:lnTo>
                  <a:lnTo>
                    <a:pt x="176" y="14"/>
                  </a:lnTo>
                  <a:lnTo>
                    <a:pt x="162" y="3"/>
                  </a:lnTo>
                  <a:lnTo>
                    <a:pt x="147" y="0"/>
                  </a:lnTo>
                  <a:lnTo>
                    <a:pt x="68" y="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82"/>
            <p:cNvSpPr/>
            <p:nvPr/>
          </p:nvSpPr>
          <p:spPr>
            <a:xfrm>
              <a:off x="3769" y="2360"/>
              <a:ext cx="79" cy="126"/>
            </a:xfrm>
            <a:custGeom>
              <a:avLst/>
              <a:gdLst/>
              <a:ahLst/>
              <a:cxnLst/>
              <a:rect l="l" t="t" r="r" b="b"/>
              <a:pathLst>
                <a:path w="79" h="126" extrusionOk="0">
                  <a:moveTo>
                    <a:pt x="0" y="0"/>
                  </a:moveTo>
                  <a:lnTo>
                    <a:pt x="0" y="0"/>
                  </a:lnTo>
                  <a:lnTo>
                    <a:pt x="7" y="0"/>
                  </a:lnTo>
                  <a:lnTo>
                    <a:pt x="21" y="0"/>
                  </a:lnTo>
                  <a:lnTo>
                    <a:pt x="28" y="4"/>
                  </a:lnTo>
                  <a:lnTo>
                    <a:pt x="32" y="7"/>
                  </a:lnTo>
                  <a:lnTo>
                    <a:pt x="39" y="14"/>
                  </a:lnTo>
                  <a:lnTo>
                    <a:pt x="39" y="29"/>
                  </a:lnTo>
                  <a:lnTo>
                    <a:pt x="43" y="54"/>
                  </a:lnTo>
                  <a:lnTo>
                    <a:pt x="50" y="72"/>
                  </a:lnTo>
                  <a:lnTo>
                    <a:pt x="57" y="86"/>
                  </a:lnTo>
                  <a:lnTo>
                    <a:pt x="64" y="90"/>
                  </a:lnTo>
                  <a:lnTo>
                    <a:pt x="72" y="90"/>
                  </a:lnTo>
                  <a:lnTo>
                    <a:pt x="79" y="90"/>
                  </a:lnTo>
                  <a:lnTo>
                    <a:pt x="79" y="97"/>
                  </a:lnTo>
                  <a:lnTo>
                    <a:pt x="72" y="104"/>
                  </a:lnTo>
                  <a:lnTo>
                    <a:pt x="68" y="115"/>
                  </a:lnTo>
                  <a:lnTo>
                    <a:pt x="68" y="126"/>
                  </a:lnTo>
                  <a:lnTo>
                    <a:pt x="61" y="122"/>
                  </a:lnTo>
                  <a:lnTo>
                    <a:pt x="54" y="115"/>
                  </a:lnTo>
                  <a:lnTo>
                    <a:pt x="50" y="104"/>
                  </a:lnTo>
                  <a:lnTo>
                    <a:pt x="43" y="68"/>
                  </a:lnTo>
                  <a:lnTo>
                    <a:pt x="39" y="47"/>
                  </a:lnTo>
                  <a:lnTo>
                    <a:pt x="36" y="32"/>
                  </a:lnTo>
                  <a:lnTo>
                    <a:pt x="28" y="22"/>
                  </a:lnTo>
                  <a:lnTo>
                    <a:pt x="25" y="18"/>
                  </a:lnTo>
                  <a:lnTo>
                    <a:pt x="18" y="14"/>
                  </a:lnTo>
                  <a:lnTo>
                    <a:pt x="7" y="11"/>
                  </a:lnTo>
                  <a:lnTo>
                    <a:pt x="3" y="7"/>
                  </a:lnTo>
                  <a:lnTo>
                    <a:pt x="0"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5" name="Google Shape;1195;p82"/>
            <p:cNvSpPr/>
            <p:nvPr/>
          </p:nvSpPr>
          <p:spPr>
            <a:xfrm>
              <a:off x="3729" y="2367"/>
              <a:ext cx="32" cy="101"/>
            </a:xfrm>
            <a:custGeom>
              <a:avLst/>
              <a:gdLst/>
              <a:ahLst/>
              <a:cxnLst/>
              <a:rect l="l" t="t" r="r" b="b"/>
              <a:pathLst>
                <a:path w="32" h="101" extrusionOk="0">
                  <a:moveTo>
                    <a:pt x="14" y="0"/>
                  </a:moveTo>
                  <a:lnTo>
                    <a:pt x="14" y="0"/>
                  </a:lnTo>
                  <a:lnTo>
                    <a:pt x="11" y="4"/>
                  </a:lnTo>
                  <a:lnTo>
                    <a:pt x="7" y="15"/>
                  </a:lnTo>
                  <a:lnTo>
                    <a:pt x="0" y="40"/>
                  </a:lnTo>
                  <a:lnTo>
                    <a:pt x="0" y="65"/>
                  </a:lnTo>
                  <a:lnTo>
                    <a:pt x="7" y="83"/>
                  </a:lnTo>
                  <a:lnTo>
                    <a:pt x="11" y="94"/>
                  </a:lnTo>
                  <a:lnTo>
                    <a:pt x="14" y="101"/>
                  </a:lnTo>
                  <a:lnTo>
                    <a:pt x="32" y="87"/>
                  </a:lnTo>
                  <a:lnTo>
                    <a:pt x="18" y="69"/>
                  </a:lnTo>
                  <a:lnTo>
                    <a:pt x="7" y="54"/>
                  </a:lnTo>
                  <a:lnTo>
                    <a:pt x="7" y="43"/>
                  </a:lnTo>
                  <a:lnTo>
                    <a:pt x="7" y="36"/>
                  </a:lnTo>
                  <a:lnTo>
                    <a:pt x="11" y="7"/>
                  </a:lnTo>
                  <a:lnTo>
                    <a:pt x="14"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6" name="Google Shape;1196;p82"/>
            <p:cNvSpPr/>
            <p:nvPr/>
          </p:nvSpPr>
          <p:spPr>
            <a:xfrm>
              <a:off x="3837" y="2317"/>
              <a:ext cx="83" cy="54"/>
            </a:xfrm>
            <a:custGeom>
              <a:avLst/>
              <a:gdLst/>
              <a:ahLst/>
              <a:cxnLst/>
              <a:rect l="l" t="t" r="r" b="b"/>
              <a:pathLst>
                <a:path w="83" h="54" extrusionOk="0">
                  <a:moveTo>
                    <a:pt x="0" y="0"/>
                  </a:moveTo>
                  <a:lnTo>
                    <a:pt x="0" y="0"/>
                  </a:lnTo>
                  <a:lnTo>
                    <a:pt x="0" y="7"/>
                  </a:lnTo>
                  <a:lnTo>
                    <a:pt x="7" y="18"/>
                  </a:lnTo>
                  <a:lnTo>
                    <a:pt x="25" y="32"/>
                  </a:lnTo>
                  <a:lnTo>
                    <a:pt x="47" y="47"/>
                  </a:lnTo>
                  <a:lnTo>
                    <a:pt x="65" y="54"/>
                  </a:lnTo>
                  <a:lnTo>
                    <a:pt x="79" y="54"/>
                  </a:lnTo>
                  <a:lnTo>
                    <a:pt x="83" y="54"/>
                  </a:lnTo>
                  <a:lnTo>
                    <a:pt x="83" y="32"/>
                  </a:lnTo>
                  <a:lnTo>
                    <a:pt x="61" y="36"/>
                  </a:lnTo>
                  <a:lnTo>
                    <a:pt x="40" y="36"/>
                  </a:lnTo>
                  <a:lnTo>
                    <a:pt x="32" y="32"/>
                  </a:lnTo>
                  <a:lnTo>
                    <a:pt x="25" y="28"/>
                  </a:lnTo>
                  <a:lnTo>
                    <a:pt x="4" y="7"/>
                  </a:lnTo>
                  <a:lnTo>
                    <a:pt x="0"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7" name="Google Shape;1197;p82"/>
            <p:cNvSpPr/>
            <p:nvPr/>
          </p:nvSpPr>
          <p:spPr>
            <a:xfrm>
              <a:off x="3823" y="2324"/>
              <a:ext cx="43" cy="97"/>
            </a:xfrm>
            <a:custGeom>
              <a:avLst/>
              <a:gdLst/>
              <a:ahLst/>
              <a:cxnLst/>
              <a:rect l="l" t="t" r="r" b="b"/>
              <a:pathLst>
                <a:path w="43" h="97" extrusionOk="0">
                  <a:moveTo>
                    <a:pt x="7" y="0"/>
                  </a:moveTo>
                  <a:lnTo>
                    <a:pt x="7" y="0"/>
                  </a:lnTo>
                  <a:lnTo>
                    <a:pt x="3" y="7"/>
                  </a:lnTo>
                  <a:lnTo>
                    <a:pt x="0" y="18"/>
                  </a:lnTo>
                  <a:lnTo>
                    <a:pt x="0" y="40"/>
                  </a:lnTo>
                  <a:lnTo>
                    <a:pt x="7" y="68"/>
                  </a:lnTo>
                  <a:lnTo>
                    <a:pt x="14" y="83"/>
                  </a:lnTo>
                  <a:lnTo>
                    <a:pt x="25" y="94"/>
                  </a:lnTo>
                  <a:lnTo>
                    <a:pt x="28" y="97"/>
                  </a:lnTo>
                  <a:lnTo>
                    <a:pt x="43" y="83"/>
                  </a:lnTo>
                  <a:lnTo>
                    <a:pt x="25" y="68"/>
                  </a:lnTo>
                  <a:lnTo>
                    <a:pt x="10" y="54"/>
                  </a:lnTo>
                  <a:lnTo>
                    <a:pt x="7" y="47"/>
                  </a:lnTo>
                  <a:lnTo>
                    <a:pt x="7" y="36"/>
                  </a:lnTo>
                  <a:lnTo>
                    <a:pt x="7" y="11"/>
                  </a:lnTo>
                  <a:lnTo>
                    <a:pt x="7"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82"/>
            <p:cNvSpPr/>
            <p:nvPr/>
          </p:nvSpPr>
          <p:spPr>
            <a:xfrm>
              <a:off x="3740" y="2356"/>
              <a:ext cx="32" cy="15"/>
            </a:xfrm>
            <a:custGeom>
              <a:avLst/>
              <a:gdLst/>
              <a:ahLst/>
              <a:cxnLst/>
              <a:rect l="l" t="t" r="r" b="b"/>
              <a:pathLst>
                <a:path w="32" h="15" extrusionOk="0">
                  <a:moveTo>
                    <a:pt x="3" y="0"/>
                  </a:moveTo>
                  <a:lnTo>
                    <a:pt x="29" y="0"/>
                  </a:lnTo>
                  <a:lnTo>
                    <a:pt x="32" y="4"/>
                  </a:lnTo>
                  <a:lnTo>
                    <a:pt x="32" y="8"/>
                  </a:lnTo>
                  <a:lnTo>
                    <a:pt x="32" y="11"/>
                  </a:lnTo>
                  <a:lnTo>
                    <a:pt x="32" y="15"/>
                  </a:lnTo>
                  <a:lnTo>
                    <a:pt x="29" y="15"/>
                  </a:lnTo>
                  <a:lnTo>
                    <a:pt x="3" y="15"/>
                  </a:lnTo>
                  <a:lnTo>
                    <a:pt x="0" y="15"/>
                  </a:lnTo>
                  <a:lnTo>
                    <a:pt x="0" y="11"/>
                  </a:lnTo>
                  <a:lnTo>
                    <a:pt x="0" y="8"/>
                  </a:lnTo>
                  <a:lnTo>
                    <a:pt x="0" y="4"/>
                  </a:lnTo>
                  <a:lnTo>
                    <a:pt x="3"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9" name="Google Shape;1199;p82"/>
            <p:cNvSpPr/>
            <p:nvPr/>
          </p:nvSpPr>
          <p:spPr>
            <a:xfrm>
              <a:off x="3815" y="2317"/>
              <a:ext cx="36" cy="14"/>
            </a:xfrm>
            <a:custGeom>
              <a:avLst/>
              <a:gdLst/>
              <a:ahLst/>
              <a:cxnLst/>
              <a:rect l="l" t="t" r="r" b="b"/>
              <a:pathLst>
                <a:path w="36" h="14" extrusionOk="0">
                  <a:moveTo>
                    <a:pt x="8" y="0"/>
                  </a:moveTo>
                  <a:lnTo>
                    <a:pt x="29" y="0"/>
                  </a:lnTo>
                  <a:lnTo>
                    <a:pt x="33" y="3"/>
                  </a:lnTo>
                  <a:lnTo>
                    <a:pt x="36" y="7"/>
                  </a:lnTo>
                  <a:lnTo>
                    <a:pt x="36" y="10"/>
                  </a:lnTo>
                  <a:lnTo>
                    <a:pt x="33" y="14"/>
                  </a:lnTo>
                  <a:lnTo>
                    <a:pt x="29" y="14"/>
                  </a:lnTo>
                  <a:lnTo>
                    <a:pt x="8" y="14"/>
                  </a:lnTo>
                  <a:lnTo>
                    <a:pt x="0" y="14"/>
                  </a:lnTo>
                  <a:lnTo>
                    <a:pt x="0" y="10"/>
                  </a:lnTo>
                  <a:lnTo>
                    <a:pt x="0" y="7"/>
                  </a:lnTo>
                  <a:lnTo>
                    <a:pt x="0" y="3"/>
                  </a:lnTo>
                  <a:lnTo>
                    <a:pt x="8" y="0"/>
                  </a:lnTo>
                  <a:close/>
                </a:path>
              </a:pathLst>
            </a:custGeom>
            <a:solidFill>
              <a:srgbClr val="F35C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0" name="Google Shape;1200;p82"/>
            <p:cNvSpPr/>
            <p:nvPr/>
          </p:nvSpPr>
          <p:spPr>
            <a:xfrm>
              <a:off x="2796" y="1639"/>
              <a:ext cx="428" cy="400"/>
            </a:xfrm>
            <a:custGeom>
              <a:avLst/>
              <a:gdLst/>
              <a:ahLst/>
              <a:cxnLst/>
              <a:rect l="l" t="t" r="r" b="b"/>
              <a:pathLst>
                <a:path w="428" h="400" extrusionOk="0">
                  <a:moveTo>
                    <a:pt x="428" y="202"/>
                  </a:moveTo>
                  <a:lnTo>
                    <a:pt x="428" y="202"/>
                  </a:lnTo>
                  <a:lnTo>
                    <a:pt x="428" y="220"/>
                  </a:lnTo>
                  <a:lnTo>
                    <a:pt x="425" y="242"/>
                  </a:lnTo>
                  <a:lnTo>
                    <a:pt x="414" y="278"/>
                  </a:lnTo>
                  <a:lnTo>
                    <a:pt x="392" y="314"/>
                  </a:lnTo>
                  <a:lnTo>
                    <a:pt x="367" y="343"/>
                  </a:lnTo>
                  <a:lnTo>
                    <a:pt x="335" y="368"/>
                  </a:lnTo>
                  <a:lnTo>
                    <a:pt x="299" y="386"/>
                  </a:lnTo>
                  <a:lnTo>
                    <a:pt x="259" y="397"/>
                  </a:lnTo>
                  <a:lnTo>
                    <a:pt x="216" y="400"/>
                  </a:lnTo>
                  <a:lnTo>
                    <a:pt x="173" y="397"/>
                  </a:lnTo>
                  <a:lnTo>
                    <a:pt x="133" y="386"/>
                  </a:lnTo>
                  <a:lnTo>
                    <a:pt x="97" y="368"/>
                  </a:lnTo>
                  <a:lnTo>
                    <a:pt x="64" y="343"/>
                  </a:lnTo>
                  <a:lnTo>
                    <a:pt x="39" y="314"/>
                  </a:lnTo>
                  <a:lnTo>
                    <a:pt x="18" y="278"/>
                  </a:lnTo>
                  <a:lnTo>
                    <a:pt x="7" y="242"/>
                  </a:lnTo>
                  <a:lnTo>
                    <a:pt x="3" y="220"/>
                  </a:lnTo>
                  <a:lnTo>
                    <a:pt x="0" y="202"/>
                  </a:lnTo>
                  <a:lnTo>
                    <a:pt x="3" y="180"/>
                  </a:lnTo>
                  <a:lnTo>
                    <a:pt x="7" y="162"/>
                  </a:lnTo>
                  <a:lnTo>
                    <a:pt x="18" y="123"/>
                  </a:lnTo>
                  <a:lnTo>
                    <a:pt x="39" y="90"/>
                  </a:lnTo>
                  <a:lnTo>
                    <a:pt x="64" y="61"/>
                  </a:lnTo>
                  <a:lnTo>
                    <a:pt x="97" y="36"/>
                  </a:lnTo>
                  <a:lnTo>
                    <a:pt x="133" y="18"/>
                  </a:lnTo>
                  <a:lnTo>
                    <a:pt x="173" y="4"/>
                  </a:lnTo>
                  <a:lnTo>
                    <a:pt x="216" y="0"/>
                  </a:lnTo>
                  <a:lnTo>
                    <a:pt x="259" y="4"/>
                  </a:lnTo>
                  <a:lnTo>
                    <a:pt x="299" y="18"/>
                  </a:lnTo>
                  <a:lnTo>
                    <a:pt x="335" y="36"/>
                  </a:lnTo>
                  <a:lnTo>
                    <a:pt x="367" y="61"/>
                  </a:lnTo>
                  <a:lnTo>
                    <a:pt x="392" y="90"/>
                  </a:lnTo>
                  <a:lnTo>
                    <a:pt x="414" y="123"/>
                  </a:lnTo>
                  <a:lnTo>
                    <a:pt x="425" y="162"/>
                  </a:lnTo>
                  <a:lnTo>
                    <a:pt x="428" y="180"/>
                  </a:lnTo>
                  <a:lnTo>
                    <a:pt x="428" y="202"/>
                  </a:lnTo>
                  <a:close/>
                </a:path>
              </a:pathLst>
            </a:custGeom>
            <a:solidFill>
              <a:srgbClr val="F6981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82"/>
            <p:cNvSpPr/>
            <p:nvPr/>
          </p:nvSpPr>
          <p:spPr>
            <a:xfrm>
              <a:off x="2817" y="1686"/>
              <a:ext cx="407" cy="353"/>
            </a:xfrm>
            <a:custGeom>
              <a:avLst/>
              <a:gdLst/>
              <a:ahLst/>
              <a:cxnLst/>
              <a:rect l="l" t="t" r="r" b="b"/>
              <a:pathLst>
                <a:path w="407" h="353" extrusionOk="0">
                  <a:moveTo>
                    <a:pt x="332" y="0"/>
                  </a:moveTo>
                  <a:lnTo>
                    <a:pt x="332" y="0"/>
                  </a:lnTo>
                  <a:lnTo>
                    <a:pt x="343" y="22"/>
                  </a:lnTo>
                  <a:lnTo>
                    <a:pt x="346" y="43"/>
                  </a:lnTo>
                  <a:lnTo>
                    <a:pt x="353" y="65"/>
                  </a:lnTo>
                  <a:lnTo>
                    <a:pt x="353" y="87"/>
                  </a:lnTo>
                  <a:lnTo>
                    <a:pt x="353" y="108"/>
                  </a:lnTo>
                  <a:lnTo>
                    <a:pt x="350" y="130"/>
                  </a:lnTo>
                  <a:lnTo>
                    <a:pt x="335" y="166"/>
                  </a:lnTo>
                  <a:lnTo>
                    <a:pt x="317" y="198"/>
                  </a:lnTo>
                  <a:lnTo>
                    <a:pt x="292" y="231"/>
                  </a:lnTo>
                  <a:lnTo>
                    <a:pt x="260" y="252"/>
                  </a:lnTo>
                  <a:lnTo>
                    <a:pt x="224" y="270"/>
                  </a:lnTo>
                  <a:lnTo>
                    <a:pt x="184" y="285"/>
                  </a:lnTo>
                  <a:lnTo>
                    <a:pt x="141" y="288"/>
                  </a:lnTo>
                  <a:lnTo>
                    <a:pt x="101" y="285"/>
                  </a:lnTo>
                  <a:lnTo>
                    <a:pt x="65" y="274"/>
                  </a:lnTo>
                  <a:lnTo>
                    <a:pt x="33" y="260"/>
                  </a:lnTo>
                  <a:lnTo>
                    <a:pt x="0" y="241"/>
                  </a:lnTo>
                  <a:lnTo>
                    <a:pt x="15" y="263"/>
                  </a:lnTo>
                  <a:lnTo>
                    <a:pt x="33" y="285"/>
                  </a:lnTo>
                  <a:lnTo>
                    <a:pt x="54" y="306"/>
                  </a:lnTo>
                  <a:lnTo>
                    <a:pt x="80" y="321"/>
                  </a:lnTo>
                  <a:lnTo>
                    <a:pt x="105" y="335"/>
                  </a:lnTo>
                  <a:lnTo>
                    <a:pt x="134" y="346"/>
                  </a:lnTo>
                  <a:lnTo>
                    <a:pt x="162" y="353"/>
                  </a:lnTo>
                  <a:lnTo>
                    <a:pt x="195" y="353"/>
                  </a:lnTo>
                  <a:lnTo>
                    <a:pt x="238" y="350"/>
                  </a:lnTo>
                  <a:lnTo>
                    <a:pt x="278" y="339"/>
                  </a:lnTo>
                  <a:lnTo>
                    <a:pt x="314" y="321"/>
                  </a:lnTo>
                  <a:lnTo>
                    <a:pt x="346" y="296"/>
                  </a:lnTo>
                  <a:lnTo>
                    <a:pt x="371" y="267"/>
                  </a:lnTo>
                  <a:lnTo>
                    <a:pt x="393" y="231"/>
                  </a:lnTo>
                  <a:lnTo>
                    <a:pt x="404" y="195"/>
                  </a:lnTo>
                  <a:lnTo>
                    <a:pt x="407" y="173"/>
                  </a:lnTo>
                  <a:lnTo>
                    <a:pt x="407" y="155"/>
                  </a:lnTo>
                  <a:lnTo>
                    <a:pt x="407" y="130"/>
                  </a:lnTo>
                  <a:lnTo>
                    <a:pt x="404" y="108"/>
                  </a:lnTo>
                  <a:lnTo>
                    <a:pt x="397" y="90"/>
                  </a:lnTo>
                  <a:lnTo>
                    <a:pt x="386" y="69"/>
                  </a:lnTo>
                  <a:lnTo>
                    <a:pt x="375" y="51"/>
                  </a:lnTo>
                  <a:lnTo>
                    <a:pt x="364" y="32"/>
                  </a:lnTo>
                  <a:lnTo>
                    <a:pt x="350" y="18"/>
                  </a:lnTo>
                  <a:lnTo>
                    <a:pt x="332" y="0"/>
                  </a:lnTo>
                  <a:close/>
                </a:path>
              </a:pathLst>
            </a:custGeom>
            <a:solidFill>
              <a:srgbClr val="DF79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2" name="Google Shape;1202;p82"/>
            <p:cNvSpPr/>
            <p:nvPr/>
          </p:nvSpPr>
          <p:spPr>
            <a:xfrm>
              <a:off x="2897" y="1733"/>
              <a:ext cx="72" cy="61"/>
            </a:xfrm>
            <a:custGeom>
              <a:avLst/>
              <a:gdLst/>
              <a:ahLst/>
              <a:cxnLst/>
              <a:rect l="l" t="t" r="r" b="b"/>
              <a:pathLst>
                <a:path w="72" h="61" extrusionOk="0">
                  <a:moveTo>
                    <a:pt x="72" y="32"/>
                  </a:moveTo>
                  <a:lnTo>
                    <a:pt x="72" y="32"/>
                  </a:lnTo>
                  <a:lnTo>
                    <a:pt x="68" y="43"/>
                  </a:lnTo>
                  <a:lnTo>
                    <a:pt x="61" y="54"/>
                  </a:lnTo>
                  <a:lnTo>
                    <a:pt x="50" y="61"/>
                  </a:lnTo>
                  <a:lnTo>
                    <a:pt x="36" y="61"/>
                  </a:lnTo>
                  <a:lnTo>
                    <a:pt x="21" y="61"/>
                  </a:lnTo>
                  <a:lnTo>
                    <a:pt x="10" y="54"/>
                  </a:lnTo>
                  <a:lnTo>
                    <a:pt x="0" y="43"/>
                  </a:lnTo>
                  <a:lnTo>
                    <a:pt x="0" y="32"/>
                  </a:lnTo>
                  <a:lnTo>
                    <a:pt x="0" y="18"/>
                  </a:lnTo>
                  <a:lnTo>
                    <a:pt x="10" y="7"/>
                  </a:lnTo>
                  <a:lnTo>
                    <a:pt x="21" y="4"/>
                  </a:lnTo>
                  <a:lnTo>
                    <a:pt x="36" y="0"/>
                  </a:lnTo>
                  <a:lnTo>
                    <a:pt x="50" y="4"/>
                  </a:lnTo>
                  <a:lnTo>
                    <a:pt x="61" y="7"/>
                  </a:lnTo>
                  <a:lnTo>
                    <a:pt x="68" y="18"/>
                  </a:lnTo>
                  <a:lnTo>
                    <a:pt x="72" y="32"/>
                  </a:lnTo>
                  <a:close/>
                </a:path>
              </a:pathLst>
            </a:custGeom>
            <a:solidFill>
              <a:srgbClr val="F8B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3" name="Google Shape;1203;p82" descr="Jon Dueck&#10;jdueck@fcoe.org"/>
          <p:cNvSpPr txBox="1"/>
          <p:nvPr/>
        </p:nvSpPr>
        <p:spPr>
          <a:xfrm>
            <a:off x="990600" y="6248400"/>
            <a:ext cx="7620000" cy="533400"/>
          </a:xfrm>
          <a:prstGeom prst="rect">
            <a:avLst/>
          </a:prstGeom>
          <a:noFill/>
          <a:ln w="31750" cap="rnd" cmpd="sng">
            <a:solidFill>
              <a:srgbClr val="F698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Jon Dueck • </a:t>
            </a:r>
            <a:r>
              <a:rPr lang="en-US" sz="2800" dirty="0" err="1">
                <a:solidFill>
                  <a:schemeClr val="dk1"/>
                </a:solidFill>
                <a:latin typeface="Arial"/>
                <a:ea typeface="Arial"/>
                <a:cs typeface="Arial"/>
                <a:sym typeface="Arial"/>
              </a:rPr>
              <a:t>jdueck@fcoe.org</a:t>
            </a:r>
            <a:endParaRPr sz="2400" dirty="0">
              <a:solidFill>
                <a:schemeClr val="dk1"/>
              </a:solidFill>
              <a:latin typeface="Arial"/>
              <a:ea typeface="Arial"/>
              <a:cs typeface="Arial"/>
              <a:sym typeface="Arial"/>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4"/>
          <p:cNvSpPr txBox="1">
            <a:spLocks noGrp="1"/>
          </p:cNvSpPr>
          <p:nvPr>
            <p:ph type="ctrTitle"/>
          </p:nvPr>
        </p:nvSpPr>
        <p:spPr>
          <a:xfrm>
            <a:off x="1111250" y="228600"/>
            <a:ext cx="5746800" cy="9543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Counting Books</a:t>
            </a:r>
            <a:endParaRPr dirty="0"/>
          </a:p>
        </p:txBody>
      </p:sp>
      <p:sp>
        <p:nvSpPr>
          <p:cNvPr id="427" name="Google Shape;427;p34"/>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6</a:t>
            </a:fld>
            <a:endParaRPr sz="1800">
              <a:solidFill>
                <a:schemeClr val="dk1"/>
              </a:solidFill>
              <a:latin typeface="Arial"/>
              <a:ea typeface="Arial"/>
              <a:cs typeface="Arial"/>
              <a:sym typeface="Arial"/>
            </a:endParaRPr>
          </a:p>
        </p:txBody>
      </p:sp>
      <p:pic>
        <p:nvPicPr>
          <p:cNvPr id="428" name="Google Shape;428;p34" descr="Picture of two children playing ball"/>
          <p:cNvPicPr preferRelativeResize="0"/>
          <p:nvPr/>
        </p:nvPicPr>
        <p:blipFill rotWithShape="1">
          <a:blip r:embed="rId3">
            <a:alphaModFix/>
          </a:blip>
          <a:srcRect/>
          <a:stretch/>
        </p:blipFill>
        <p:spPr>
          <a:xfrm>
            <a:off x="7010400" y="152400"/>
            <a:ext cx="1873249" cy="1473201"/>
          </a:xfrm>
          <a:prstGeom prst="rect">
            <a:avLst/>
          </a:prstGeom>
          <a:noFill/>
          <a:ln>
            <a:noFill/>
          </a:ln>
        </p:spPr>
      </p:pic>
      <p:pic>
        <p:nvPicPr>
          <p:cNvPr id="429" name="Google Shape;429;p34" descr="Picture of the Icky Bug Counting Book"/>
          <p:cNvPicPr preferRelativeResize="0"/>
          <p:nvPr/>
        </p:nvPicPr>
        <p:blipFill rotWithShape="1">
          <a:blip r:embed="rId4">
            <a:alphaModFix/>
          </a:blip>
          <a:srcRect t="8890" b="9095"/>
          <a:stretch/>
        </p:blipFill>
        <p:spPr>
          <a:xfrm>
            <a:off x="1818450" y="1625600"/>
            <a:ext cx="6213650" cy="5095725"/>
          </a:xfrm>
          <a:prstGeom prst="rect">
            <a:avLst/>
          </a:prstGeom>
          <a:noFill/>
          <a:ln>
            <a:noFill/>
          </a:ln>
        </p:spPr>
      </p:pic>
      <p:sp>
        <p:nvSpPr>
          <p:cNvPr id="430" name="Google Shape;430;p34" descr="Website address&#10;https://www.youtube.com/watch?v=sVl9G-0zhN0&#13;&#10;"/>
          <p:cNvSpPr txBox="1"/>
          <p:nvPr/>
        </p:nvSpPr>
        <p:spPr>
          <a:xfrm rot="-5400000">
            <a:off x="6480248" y="4233935"/>
            <a:ext cx="432435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5"/>
              </a:rPr>
              <a:t>https://www.youtube.com/watch?v=sVl9G-0zhN0</a:t>
            </a:r>
            <a:endParaRPr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5"/>
          <p:cNvSpPr txBox="1">
            <a:spLocks noGrp="1"/>
          </p:cNvSpPr>
          <p:nvPr>
            <p:ph type="ctrTitle"/>
          </p:nvPr>
        </p:nvSpPr>
        <p:spPr>
          <a:xfrm>
            <a:off x="1111250" y="228600"/>
            <a:ext cx="5746800" cy="9543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Counting Books</a:t>
            </a:r>
            <a:endParaRPr dirty="0"/>
          </a:p>
        </p:txBody>
      </p:sp>
      <p:pic>
        <p:nvPicPr>
          <p:cNvPr id="441" name="Google Shape;441;p35" descr="Picture of the book Ten Little Fish"/>
          <p:cNvPicPr preferRelativeResize="0"/>
          <p:nvPr/>
        </p:nvPicPr>
        <p:blipFill rotWithShape="1">
          <a:blip r:embed="rId3">
            <a:alphaModFix/>
          </a:blip>
          <a:srcRect l="8297" r="8563"/>
          <a:stretch/>
        </p:blipFill>
        <p:spPr>
          <a:xfrm>
            <a:off x="1303228" y="1422950"/>
            <a:ext cx="5647796" cy="5094900"/>
          </a:xfrm>
          <a:prstGeom prst="rect">
            <a:avLst/>
          </a:prstGeom>
          <a:noFill/>
          <a:ln>
            <a:noFill/>
          </a:ln>
        </p:spPr>
      </p:pic>
      <p:sp>
        <p:nvSpPr>
          <p:cNvPr id="440" name="Google Shape;440;p35" descr="Website address&#10;https://www.youtube.com/watch?v=DLjYPT5SYuc&#13;&#10;"/>
          <p:cNvSpPr txBox="1"/>
          <p:nvPr/>
        </p:nvSpPr>
        <p:spPr>
          <a:xfrm rot="-5400000">
            <a:off x="6337930" y="3972131"/>
            <a:ext cx="4615338"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4"/>
              </a:rPr>
              <a:t>https://www.youtube.com/watch?v=DLjYPT5SYuc</a:t>
            </a:r>
            <a:endParaRPr dirty="0"/>
          </a:p>
        </p:txBody>
      </p:sp>
      <p:sp>
        <p:nvSpPr>
          <p:cNvPr id="438" name="Google Shape;438;p35"/>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7</a:t>
            </a:fld>
            <a:endParaRPr sz="1800" dirty="0">
              <a:solidFill>
                <a:schemeClr val="dk1"/>
              </a:solidFill>
              <a:latin typeface="Arial"/>
              <a:ea typeface="Arial"/>
              <a:cs typeface="Arial"/>
              <a:sym typeface="Arial"/>
            </a:endParaRPr>
          </a:p>
        </p:txBody>
      </p:sp>
      <p:pic>
        <p:nvPicPr>
          <p:cNvPr id="439" name="Google Shape;439;p35" descr="Picture of two children playing ball"/>
          <p:cNvPicPr preferRelativeResize="0"/>
          <p:nvPr/>
        </p:nvPicPr>
        <p:blipFill rotWithShape="1">
          <a:blip r:embed="rId5">
            <a:alphaModFix/>
          </a:blip>
          <a:srcRect/>
          <a:stretch/>
        </p:blipFill>
        <p:spPr>
          <a:xfrm>
            <a:off x="7010400" y="152400"/>
            <a:ext cx="1873249" cy="1473201"/>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txBox="1">
            <a:spLocks noGrp="1"/>
          </p:cNvSpPr>
          <p:nvPr>
            <p:ph type="ctrTitle"/>
          </p:nvPr>
        </p:nvSpPr>
        <p:spPr>
          <a:xfrm>
            <a:off x="1111250" y="228600"/>
            <a:ext cx="5746800" cy="954300"/>
          </a:xfrm>
          <a:prstGeom prst="rect">
            <a:avLst/>
          </a:prstGeom>
          <a:noFill/>
          <a:ln w="28575" cap="rnd" cmpd="sng">
            <a:solidFill>
              <a:srgbClr val="F69850"/>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2"/>
                </a:solidFill>
                <a:latin typeface="Arial"/>
                <a:ea typeface="Arial"/>
                <a:cs typeface="Arial"/>
                <a:sym typeface="Arial"/>
              </a:rPr>
              <a:t>Counting Books</a:t>
            </a:r>
            <a:endParaRPr dirty="0"/>
          </a:p>
        </p:txBody>
      </p:sp>
      <p:pic>
        <p:nvPicPr>
          <p:cNvPr id="452" name="Google Shape;452;p36" descr="Picture of the book 10 Fat Turkeys"/>
          <p:cNvPicPr preferRelativeResize="0"/>
          <p:nvPr/>
        </p:nvPicPr>
        <p:blipFill>
          <a:blip r:embed="rId3">
            <a:alphaModFix/>
          </a:blip>
          <a:stretch>
            <a:fillRect/>
          </a:stretch>
        </p:blipFill>
        <p:spPr>
          <a:xfrm>
            <a:off x="564425" y="1990651"/>
            <a:ext cx="7670800" cy="4314825"/>
          </a:xfrm>
          <a:prstGeom prst="rect">
            <a:avLst/>
          </a:prstGeom>
          <a:noFill/>
          <a:ln>
            <a:noFill/>
          </a:ln>
        </p:spPr>
      </p:pic>
      <p:sp>
        <p:nvSpPr>
          <p:cNvPr id="451" name="Google Shape;451;p36" descr="Website address:&#10;https://www.youtube.com/watch?v=punN6VfS-To&#13;&#10;"/>
          <p:cNvSpPr txBox="1"/>
          <p:nvPr/>
        </p:nvSpPr>
        <p:spPr>
          <a:xfrm rot="-5400000">
            <a:off x="6375825" y="3646925"/>
            <a:ext cx="4572000" cy="6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dirty="0">
                <a:solidFill>
                  <a:schemeClr val="hlink"/>
                </a:solidFill>
                <a:hlinkClick r:id="rId4"/>
              </a:rPr>
              <a:t>https://www.youtube.com/watch?v=punN6VfS-To</a:t>
            </a:r>
            <a:endParaRPr dirty="0"/>
          </a:p>
        </p:txBody>
      </p:sp>
      <p:sp>
        <p:nvSpPr>
          <p:cNvPr id="449" name="Google Shape;449;p36"/>
          <p:cNvSpPr txBox="1">
            <a:spLocks noGrp="1"/>
          </p:cNvSpPr>
          <p:nvPr>
            <p:ph type="sldNum" idx="12"/>
          </p:nvPr>
        </p:nvSpPr>
        <p:spPr>
          <a:xfrm>
            <a:off x="457200" y="6245225"/>
            <a:ext cx="2133600" cy="47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a:solidFill>
                  <a:schemeClr val="dk1"/>
                </a:solidFill>
                <a:latin typeface="Arial"/>
                <a:ea typeface="Arial"/>
                <a:cs typeface="Arial"/>
                <a:sym typeface="Arial"/>
              </a:rPr>
              <a:t>8</a:t>
            </a:fld>
            <a:endParaRPr sz="1800" dirty="0">
              <a:solidFill>
                <a:schemeClr val="dk1"/>
              </a:solidFill>
              <a:latin typeface="Arial"/>
              <a:ea typeface="Arial"/>
              <a:cs typeface="Arial"/>
              <a:sym typeface="Arial"/>
            </a:endParaRPr>
          </a:p>
        </p:txBody>
      </p:sp>
      <p:pic>
        <p:nvPicPr>
          <p:cNvPr id="450" name="Google Shape;450;p36" descr="Picture of two children playing ball"/>
          <p:cNvPicPr preferRelativeResize="0"/>
          <p:nvPr/>
        </p:nvPicPr>
        <p:blipFill rotWithShape="1">
          <a:blip r:embed="rId5">
            <a:alphaModFix/>
          </a:blip>
          <a:srcRect/>
          <a:stretch/>
        </p:blipFill>
        <p:spPr>
          <a:xfrm>
            <a:off x="7010400" y="152400"/>
            <a:ext cx="1873249" cy="1473201"/>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7"/>
          <p:cNvSpPr txBox="1">
            <a:spLocks noGrp="1"/>
          </p:cNvSpPr>
          <p:nvPr>
            <p:ph type="title" idx="4294967295"/>
          </p:nvPr>
        </p:nvSpPr>
        <p:spPr>
          <a:xfrm>
            <a:off x="1143000" y="0"/>
            <a:ext cx="8001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2"/>
                </a:solidFill>
                <a:latin typeface="Arial"/>
                <a:ea typeface="Arial"/>
                <a:cs typeface="Arial"/>
                <a:sym typeface="Arial"/>
              </a:rPr>
              <a:t>What do you see?</a:t>
            </a:r>
            <a:endParaRPr/>
          </a:p>
        </p:txBody>
      </p:sp>
      <p:grpSp>
        <p:nvGrpSpPr>
          <p:cNvPr id="2" name="Group 1" descr="Picture of six circles.&#10;Three is top row.&#10;Three in bottom row.&#10;The rows are off set.&#10;">
            <a:extLst>
              <a:ext uri="{FF2B5EF4-FFF2-40B4-BE49-F238E27FC236}">
                <a16:creationId xmlns:a16="http://schemas.microsoft.com/office/drawing/2014/main" id="{7016E0B9-4F25-6148-A185-AE1066765E8A}"/>
              </a:ext>
            </a:extLst>
          </p:cNvPr>
          <p:cNvGrpSpPr/>
          <p:nvPr/>
        </p:nvGrpSpPr>
        <p:grpSpPr>
          <a:xfrm>
            <a:off x="2362200" y="2514600"/>
            <a:ext cx="6019800" cy="2667000"/>
            <a:chOff x="2362200" y="2514600"/>
            <a:chExt cx="6019800" cy="2667000"/>
          </a:xfrm>
        </p:grpSpPr>
        <p:sp>
          <p:nvSpPr>
            <p:cNvPr id="458" name="Google Shape;458;p37"/>
            <p:cNvSpPr/>
            <p:nvPr/>
          </p:nvSpPr>
          <p:spPr>
            <a:xfrm>
              <a:off x="31242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9" name="Google Shape;459;p37"/>
            <p:cNvSpPr/>
            <p:nvPr/>
          </p:nvSpPr>
          <p:spPr>
            <a:xfrm>
              <a:off x="53340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0" name="Google Shape;460;p37"/>
            <p:cNvSpPr/>
            <p:nvPr/>
          </p:nvSpPr>
          <p:spPr>
            <a:xfrm>
              <a:off x="7543800" y="25146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1" name="Google Shape;461;p37"/>
            <p:cNvSpPr/>
            <p:nvPr/>
          </p:nvSpPr>
          <p:spPr>
            <a:xfrm>
              <a:off x="23622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2" name="Google Shape;462;p37"/>
            <p:cNvSpPr/>
            <p:nvPr/>
          </p:nvSpPr>
          <p:spPr>
            <a:xfrm>
              <a:off x="43434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3" name="Google Shape;463;p37"/>
            <p:cNvSpPr/>
            <p:nvPr/>
          </p:nvSpPr>
          <p:spPr>
            <a:xfrm>
              <a:off x="6324600" y="4343400"/>
              <a:ext cx="838200" cy="838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transition spd="slow">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214D612FCE3B48B3438FB0856801E4" ma:contentTypeVersion="13" ma:contentTypeDescription="Create a new document." ma:contentTypeScope="" ma:versionID="23cfacfe54c5ccb22fdd7ece410a2be6">
  <xsd:schema xmlns:xsd="http://www.w3.org/2001/XMLSchema" xmlns:xs="http://www.w3.org/2001/XMLSchema" xmlns:p="http://schemas.microsoft.com/office/2006/metadata/properties" xmlns:ns2="4ae3f3b2-0ada-4e88-ba50-315a31c5ba07" xmlns:ns3="705b290b-649d-4e63-b40a-d874e9293c12" targetNamespace="http://schemas.microsoft.com/office/2006/metadata/properties" ma:root="true" ma:fieldsID="528de654d43f82da5af55de0c7c41914" ns2:_="" ns3:_="">
    <xsd:import namespace="4ae3f3b2-0ada-4e88-ba50-315a31c5ba07"/>
    <xsd:import namespace="705b290b-649d-4e63-b40a-d874e9293c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3f3b2-0ada-4e88-ba50-315a31c5b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5b290b-649d-4e63-b40a-d874e9293c1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848984-1631-408F-B5E3-05DA187108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27524CC-7EDB-4DA4-B234-483DFE7435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3f3b2-0ada-4e88-ba50-315a31c5ba07"/>
    <ds:schemaRef ds:uri="705b290b-649d-4e63-b40a-d874e9293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1BEDB2-10B5-4235-9A7A-EA48ED838E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3943</TotalTime>
  <Words>1337</Words>
  <Application>Microsoft Macintosh PowerPoint</Application>
  <PresentationFormat>On-screen Show (4:3)</PresentationFormat>
  <Paragraphs>320</Paragraphs>
  <Slides>54</Slides>
  <Notes>54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54</vt:i4>
      </vt:variant>
    </vt:vector>
  </HeadingPairs>
  <TitlesOfParts>
    <vt:vector size="58" baseType="lpstr">
      <vt:lpstr>Candara</vt:lpstr>
      <vt:lpstr>Arial</vt:lpstr>
      <vt:lpstr>Default Design</vt:lpstr>
      <vt:lpstr>Default Design</vt:lpstr>
      <vt:lpstr>Math for Preschool</vt:lpstr>
      <vt:lpstr>PowerPoint Presentation</vt:lpstr>
      <vt:lpstr>PowerPoint Presentation</vt:lpstr>
      <vt:lpstr>PowerPoint Presentation</vt:lpstr>
      <vt:lpstr>Counting Books</vt:lpstr>
      <vt:lpstr>Counting Books</vt:lpstr>
      <vt:lpstr>Counting Books</vt:lpstr>
      <vt:lpstr>Counting Books</vt:lpstr>
      <vt:lpstr>What do you see?</vt:lpstr>
      <vt:lpstr>What do you see?</vt:lpstr>
      <vt:lpstr>What do you see?</vt:lpstr>
      <vt:lpstr>What do you see?</vt:lpstr>
      <vt:lpstr>What do you see?</vt:lpstr>
      <vt:lpstr>What do you see?</vt:lpstr>
      <vt:lpstr>What do you see?</vt:lpstr>
      <vt:lpstr>What do you see?</vt:lpstr>
      <vt:lpstr>What do you see?</vt:lpstr>
      <vt:lpstr>Dot Cards</vt:lpstr>
      <vt:lpstr>9</vt:lpstr>
      <vt:lpstr>5-frame</vt:lpstr>
      <vt:lpstr>5-frame</vt:lpstr>
      <vt:lpstr>5-frame</vt:lpstr>
      <vt:lpstr>5-frame</vt:lpstr>
      <vt:lpstr>5-frame</vt:lpstr>
      <vt:lpstr>10-frame</vt:lpstr>
      <vt:lpstr>10-frame</vt:lpstr>
      <vt:lpstr>10-frame</vt:lpstr>
      <vt:lpstr>10-frame</vt:lpstr>
      <vt:lpstr>10-frame</vt:lpstr>
      <vt:lpstr>10-frame</vt:lpstr>
      <vt:lpstr>5 and 10-frames</vt:lpstr>
      <vt:lpstr>https://flipgrid.com/make7</vt:lpstr>
      <vt:lpstr>Flipgrid</vt:lpstr>
      <vt:lpstr>https://flipgrid.com/duecksquare</vt:lpstr>
      <vt:lpstr>How the brain learns</vt:lpstr>
      <vt:lpstr>How the brain learns</vt:lpstr>
      <vt:lpstr>How the brain learns</vt:lpstr>
      <vt:lpstr>How the brain learns</vt:lpstr>
      <vt:lpstr>How the brain learns</vt:lpstr>
      <vt:lpstr>How the brain learns</vt:lpstr>
      <vt:lpstr>Speckled Frogs</vt:lpstr>
      <vt:lpstr>Speckled Frogs</vt:lpstr>
      <vt:lpstr>10-frame</vt:lpstr>
      <vt:lpstr>Decomposing Numbers</vt:lpstr>
      <vt:lpstr>Adding it up</vt:lpstr>
      <vt:lpstr>PowerPoint Presentation</vt:lpstr>
      <vt:lpstr>PowerPoint Presentation</vt:lpstr>
      <vt:lpstr>PowerPoint Presentation</vt:lpstr>
      <vt:lpstr>Provide Multiple Means of Action &amp; Expression</vt:lpstr>
      <vt:lpstr>Provide Multiple Means of Engagement</vt:lpstr>
      <vt:lpstr>PowerPoint Presentation</vt:lpstr>
      <vt:lpstr>PowerPoint Presentation</vt:lpstr>
      <vt:lpstr>Think about...</vt:lpstr>
      <vt:lpstr>Math for Preschool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Preschool</dc:title>
  <cp:lastModifiedBy>Naomi Reeley</cp:lastModifiedBy>
  <cp:revision>14</cp:revision>
  <dcterms:modified xsi:type="dcterms:W3CDTF">2020-06-22T19:25:37Z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0x01010060214D612FCE3B48B3438FB0856801E4</vt:lpwstr>
  </property>
</Properties>
</file>